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6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3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0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2AE8-4516-4D85-ADF1-A928DF7955C5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B8FD-9371-4E03-BF96-DA5D80516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- 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Dashboards</a:t>
            </a:r>
          </a:p>
          <a:p>
            <a:r>
              <a:rPr lang="en-IN" dirty="0"/>
              <a:t>Prateek Chauhan</a:t>
            </a:r>
          </a:p>
          <a:p>
            <a:r>
              <a:rPr lang="en-IN" dirty="0"/>
              <a:t>2931465</a:t>
            </a:r>
          </a:p>
          <a:p>
            <a:r>
              <a:rPr lang="en-IN" dirty="0"/>
              <a:t>MSCBD</a:t>
            </a:r>
          </a:p>
        </p:txBody>
      </p:sp>
    </p:spTree>
    <p:extLst>
      <p:ext uri="{BB962C8B-B14F-4D97-AF65-F5344CB8AC3E}">
        <p14:creationId xmlns:p14="http://schemas.microsoft.com/office/powerpoint/2010/main" val="172488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1475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6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1		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6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9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441701"/>
            <a:ext cx="749873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4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Assignment - ADA</vt:lpstr>
      <vt:lpstr>Part 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ADA</dc:title>
  <dc:creator>Prateek Chauhan</dc:creator>
  <cp:lastModifiedBy>Prateek Chauhan</cp:lastModifiedBy>
  <cp:revision>1</cp:revision>
  <dcterms:created xsi:type="dcterms:W3CDTF">2017-05-25T14:12:24Z</dcterms:created>
  <dcterms:modified xsi:type="dcterms:W3CDTF">2017-05-25T14:12:51Z</dcterms:modified>
</cp:coreProperties>
</file>