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2" r:id="rId1"/>
  </p:sldMasterIdLst>
  <p:notesMasterIdLst>
    <p:notesMasterId r:id="rId20"/>
  </p:notesMasterIdLst>
  <p:handoutMasterIdLst>
    <p:handoutMasterId r:id="rId21"/>
  </p:handoutMasterIdLst>
  <p:sldIdLst>
    <p:sldId id="992" r:id="rId2"/>
    <p:sldId id="993" r:id="rId3"/>
    <p:sldId id="848" r:id="rId4"/>
    <p:sldId id="994" r:id="rId5"/>
    <p:sldId id="995" r:id="rId6"/>
    <p:sldId id="996" r:id="rId7"/>
    <p:sldId id="997" r:id="rId8"/>
    <p:sldId id="1010" r:id="rId9"/>
    <p:sldId id="999" r:id="rId10"/>
    <p:sldId id="1000" r:id="rId11"/>
    <p:sldId id="1001" r:id="rId12"/>
    <p:sldId id="1003" r:id="rId13"/>
    <p:sldId id="1002" r:id="rId14"/>
    <p:sldId id="1004" r:id="rId15"/>
    <p:sldId id="1006" r:id="rId16"/>
    <p:sldId id="1009" r:id="rId17"/>
    <p:sldId id="1007" r:id="rId18"/>
    <p:sldId id="1005" r:id="rId19"/>
  </p:sldIdLst>
  <p:sldSz cx="9144000" cy="6858000" type="screen4x3"/>
  <p:notesSz cx="6805613" cy="9939338"/>
  <p:defaultTextStyle>
    <a:defPPr>
      <a:defRPr lang="en-US"/>
    </a:defPPr>
    <a:lvl1pPr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AFAF"/>
    <a:srgbClr val="408740"/>
    <a:srgbClr val="505F77"/>
    <a:srgbClr val="0A4D80"/>
    <a:srgbClr val="A61D20"/>
    <a:srgbClr val="08457C"/>
    <a:srgbClr val="415464"/>
    <a:srgbClr val="A71618"/>
    <a:srgbClr val="9F968D"/>
    <a:srgbClr val="0061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9" autoAdjust="0"/>
    <p:restoredTop sz="99455" autoAdjust="0"/>
  </p:normalViewPr>
  <p:slideViewPr>
    <p:cSldViewPr snapToGrid="0" showGuides="1">
      <p:cViewPr>
        <p:scale>
          <a:sx n="75" d="100"/>
          <a:sy n="75" d="100"/>
        </p:scale>
        <p:origin x="-450" y="-834"/>
      </p:cViewPr>
      <p:guideLst>
        <p:guide orient="horz" pos="4179"/>
        <p:guide orient="horz" pos="1094"/>
        <p:guide orient="horz" pos="924"/>
        <p:guide orient="horz" pos="629"/>
        <p:guide orient="horz" pos="414"/>
        <p:guide orient="horz" pos="822"/>
        <p:guide orient="horz" pos="3567"/>
        <p:guide orient="horz" pos="3884"/>
        <p:guide pos="2881"/>
        <p:guide pos="5466"/>
        <p:guide pos="2970"/>
        <p:guide pos="2789"/>
        <p:guide pos="295"/>
      </p:guideLst>
    </p:cSldViewPr>
  </p:slideViewPr>
  <p:notesTextViewPr>
    <p:cViewPr>
      <p:scale>
        <a:sx n="100" d="100"/>
        <a:sy n="100" d="100"/>
      </p:scale>
      <p:origin x="0" y="0"/>
    </p:cViewPr>
  </p:notesTextViewPr>
  <p:sorterViewPr>
    <p:cViewPr>
      <p:scale>
        <a:sx n="279" d="100"/>
        <a:sy n="279" d="100"/>
      </p:scale>
      <p:origin x="0" y="10032"/>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a:defRPr sz="1200">
                <a:ea typeface="+mn-ea"/>
                <a:cs typeface="+mn-cs"/>
              </a:defRPr>
            </a:lvl1pPr>
          </a:lstStyle>
          <a:p>
            <a:pPr>
              <a:defRPr/>
            </a:pPr>
            <a:endParaRPr lang="en-GB"/>
          </a:p>
        </p:txBody>
      </p:sp>
      <p:sp>
        <p:nvSpPr>
          <p:cNvPr id="3" name="Date Placeholder 2"/>
          <p:cNvSpPr>
            <a:spLocks noGrp="1"/>
          </p:cNvSpPr>
          <p:nvPr>
            <p:ph type="dt" sz="quarter" idx="1"/>
          </p:nvPr>
        </p:nvSpPr>
        <p:spPr>
          <a:xfrm>
            <a:off x="3854450" y="0"/>
            <a:ext cx="2949575" cy="496888"/>
          </a:xfrm>
          <a:prstGeom prst="rect">
            <a:avLst/>
          </a:prstGeom>
        </p:spPr>
        <p:txBody>
          <a:bodyPr vert="horz" lIns="91438" tIns="45718" rIns="91438" bIns="45718" rtlCol="0"/>
          <a:lstStyle>
            <a:lvl1pPr algn="r">
              <a:defRPr sz="1200" smtClean="0">
                <a:ea typeface="+mn-ea"/>
                <a:cs typeface="+mn-cs"/>
              </a:defRPr>
            </a:lvl1pPr>
          </a:lstStyle>
          <a:p>
            <a:pPr>
              <a:defRPr/>
            </a:pPr>
            <a:fld id="{8D1D72B0-6147-6947-8194-A55B58669270}" type="datetimeFigureOut">
              <a:rPr lang="en-GB"/>
              <a:pPr>
                <a:defRPr/>
              </a:pPr>
              <a:t>30/09/2016</a:t>
            </a:fld>
            <a:endParaRPr lang="en-GB"/>
          </a:p>
        </p:txBody>
      </p:sp>
      <p:sp>
        <p:nvSpPr>
          <p:cNvPr id="4" name="Footer Placeholder 3"/>
          <p:cNvSpPr>
            <a:spLocks noGrp="1"/>
          </p:cNvSpPr>
          <p:nvPr>
            <p:ph type="ftr" sz="quarter" idx="2"/>
          </p:nvPr>
        </p:nvSpPr>
        <p:spPr>
          <a:xfrm>
            <a:off x="0" y="9440863"/>
            <a:ext cx="2949575" cy="496887"/>
          </a:xfrm>
          <a:prstGeom prst="rect">
            <a:avLst/>
          </a:prstGeom>
        </p:spPr>
        <p:txBody>
          <a:bodyPr vert="horz" lIns="91438" tIns="45718" rIns="91438" bIns="45718" rtlCol="0" anchor="b"/>
          <a:lstStyle>
            <a:lvl1pPr algn="l">
              <a:defRPr sz="1200">
                <a:ea typeface="+mn-ea"/>
                <a:cs typeface="+mn-cs"/>
              </a:defRPr>
            </a:lvl1pPr>
          </a:lstStyle>
          <a:p>
            <a:pPr>
              <a:defRPr/>
            </a:pPr>
            <a:endParaRPr lang="en-GB"/>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lIns="91438" tIns="45718" rIns="91438" bIns="45718" rtlCol="0" anchor="b"/>
          <a:lstStyle>
            <a:lvl1pPr algn="r">
              <a:defRPr sz="1200" smtClean="0">
                <a:ea typeface="+mn-ea"/>
                <a:cs typeface="+mn-cs"/>
              </a:defRPr>
            </a:lvl1pPr>
          </a:lstStyle>
          <a:p>
            <a:pPr>
              <a:defRPr/>
            </a:pPr>
            <a:fld id="{716025D6-B036-6549-804C-2DC2F768F3B4}" type="slidenum">
              <a:rPr lang="en-GB"/>
              <a:pPr>
                <a:defRPr/>
              </a:pPr>
              <a:t>‹#›</a:t>
            </a:fld>
            <a:endParaRPr lang="en-GB"/>
          </a:p>
        </p:txBody>
      </p:sp>
    </p:spTree>
    <p:extLst>
      <p:ext uri="{BB962C8B-B14F-4D97-AF65-F5344CB8AC3E}">
        <p14:creationId xmlns:p14="http://schemas.microsoft.com/office/powerpoint/2010/main" val="29154884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defTabSz="914213" fontAlgn="auto">
              <a:spcBef>
                <a:spcPts val="0"/>
              </a:spcBef>
              <a:spcAft>
                <a:spcPts val="0"/>
              </a:spcAft>
              <a:defRPr sz="1200" b="0">
                <a:latin typeface="Arial" pitchFamily="34" charset="0"/>
                <a:ea typeface="+mn-ea"/>
                <a:cs typeface="+mn-cs"/>
              </a:defRPr>
            </a:lvl1pPr>
          </a:lstStyle>
          <a:p>
            <a:pPr>
              <a:defRPr/>
            </a:pPr>
            <a:endParaRPr lang="en-GB"/>
          </a:p>
        </p:txBody>
      </p:sp>
      <p:sp>
        <p:nvSpPr>
          <p:cNvPr id="3" name="Date Placeholder 2"/>
          <p:cNvSpPr>
            <a:spLocks noGrp="1"/>
          </p:cNvSpPr>
          <p:nvPr>
            <p:ph type="dt" idx="1"/>
          </p:nvPr>
        </p:nvSpPr>
        <p:spPr>
          <a:xfrm>
            <a:off x="3854450" y="0"/>
            <a:ext cx="2949575" cy="496888"/>
          </a:xfrm>
          <a:prstGeom prst="rect">
            <a:avLst/>
          </a:prstGeom>
        </p:spPr>
        <p:txBody>
          <a:bodyPr vert="horz" lIns="91438" tIns="45718" rIns="91438" bIns="45718" rtlCol="0"/>
          <a:lstStyle>
            <a:lvl1pPr algn="r" defTabSz="914213" fontAlgn="auto">
              <a:spcBef>
                <a:spcPts val="0"/>
              </a:spcBef>
              <a:spcAft>
                <a:spcPts val="0"/>
              </a:spcAft>
              <a:defRPr sz="1200" b="0">
                <a:latin typeface="Arial" pitchFamily="34" charset="0"/>
                <a:ea typeface="+mn-ea"/>
                <a:cs typeface="+mn-cs"/>
              </a:defRPr>
            </a:lvl1pPr>
          </a:lstStyle>
          <a:p>
            <a:pPr>
              <a:defRPr/>
            </a:pPr>
            <a:fld id="{CB5ECA42-B661-F04F-B46A-B43828D2D179}" type="datetimeFigureOut">
              <a:rPr lang="en-GB"/>
              <a:pPr>
                <a:defRPr/>
              </a:pPr>
              <a:t>30/09/2016</a:t>
            </a:fld>
            <a:endParaRPr lang="en-GB" dirty="0"/>
          </a:p>
        </p:txBody>
      </p:sp>
      <p:sp>
        <p:nvSpPr>
          <p:cNvPr id="4" name="Slide Image Placeholder 3"/>
          <p:cNvSpPr>
            <a:spLocks noGrp="1" noRot="1" noChangeAspect="1"/>
          </p:cNvSpPr>
          <p:nvPr>
            <p:ph type="sldImg" idx="2"/>
          </p:nvPr>
        </p:nvSpPr>
        <p:spPr>
          <a:xfrm>
            <a:off x="917575" y="746125"/>
            <a:ext cx="4970463" cy="3729038"/>
          </a:xfrm>
          <a:prstGeom prst="rect">
            <a:avLst/>
          </a:prstGeom>
          <a:noFill/>
          <a:ln w="12700">
            <a:solidFill>
              <a:prstClr val="black"/>
            </a:solidFill>
          </a:ln>
        </p:spPr>
        <p:txBody>
          <a:bodyPr vert="horz" lIns="91438" tIns="45718" rIns="91438" bIns="45718" rtlCol="0" anchor="ctr"/>
          <a:lstStyle/>
          <a:p>
            <a:pPr lvl="0"/>
            <a:endParaRPr lang="en-GB" noProof="0" dirty="0"/>
          </a:p>
        </p:txBody>
      </p:sp>
      <p:sp>
        <p:nvSpPr>
          <p:cNvPr id="5" name="Notes Placeholder 4"/>
          <p:cNvSpPr>
            <a:spLocks noGrp="1"/>
          </p:cNvSpPr>
          <p:nvPr>
            <p:ph type="body" sz="quarter" idx="3"/>
          </p:nvPr>
        </p:nvSpPr>
        <p:spPr>
          <a:xfrm>
            <a:off x="681038" y="4721225"/>
            <a:ext cx="5445125" cy="4471988"/>
          </a:xfrm>
          <a:prstGeom prst="rect">
            <a:avLst/>
          </a:prstGeom>
        </p:spPr>
        <p:txBody>
          <a:bodyPr vert="horz" wrap="square" lIns="91438" tIns="45718" rIns="91438" bIns="45718"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9440863"/>
            <a:ext cx="2949575" cy="496887"/>
          </a:xfrm>
          <a:prstGeom prst="rect">
            <a:avLst/>
          </a:prstGeom>
        </p:spPr>
        <p:txBody>
          <a:bodyPr vert="horz" lIns="91438" tIns="45718" rIns="91438" bIns="45718" rtlCol="0" anchor="b"/>
          <a:lstStyle>
            <a:lvl1pPr algn="l" defTabSz="914213" fontAlgn="auto">
              <a:spcBef>
                <a:spcPts val="0"/>
              </a:spcBef>
              <a:spcAft>
                <a:spcPts val="0"/>
              </a:spcAft>
              <a:defRPr sz="1200" b="0">
                <a:latin typeface="Arial" pitchFamily="34" charset="0"/>
                <a:ea typeface="+mn-ea"/>
                <a:cs typeface="+mn-cs"/>
              </a:defRPr>
            </a:lvl1pPr>
          </a:lstStyle>
          <a:p>
            <a:pPr>
              <a:defRPr/>
            </a:pPr>
            <a:endParaRPr lang="en-GB"/>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38" tIns="45718" rIns="91438" bIns="45718" rtlCol="0" anchor="b"/>
          <a:lstStyle>
            <a:lvl1pPr algn="r" defTabSz="914213" fontAlgn="auto">
              <a:spcBef>
                <a:spcPts val="0"/>
              </a:spcBef>
              <a:spcAft>
                <a:spcPts val="0"/>
              </a:spcAft>
              <a:defRPr sz="1200" b="0">
                <a:latin typeface="Arial" pitchFamily="34" charset="0"/>
                <a:ea typeface="+mn-ea"/>
                <a:cs typeface="+mn-cs"/>
              </a:defRPr>
            </a:lvl1pPr>
          </a:lstStyle>
          <a:p>
            <a:pPr>
              <a:defRPr/>
            </a:pPr>
            <a:fld id="{1CE56DAA-BB3D-F946-9706-04EB48E9A0B2}" type="slidenum">
              <a:rPr lang="en-GB"/>
              <a:pPr>
                <a:defRPr/>
              </a:pPr>
              <a:t>‹#›</a:t>
            </a:fld>
            <a:endParaRPr lang="en-GB" dirty="0"/>
          </a:p>
        </p:txBody>
      </p:sp>
    </p:spTree>
    <p:extLst>
      <p:ext uri="{BB962C8B-B14F-4D97-AF65-F5344CB8AC3E}">
        <p14:creationId xmlns:p14="http://schemas.microsoft.com/office/powerpoint/2010/main" val="2568147088"/>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00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72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resenter">
    <p:bg>
      <p:bgPr>
        <a:solidFill>
          <a:schemeClr val="bg1"/>
        </a:solidFill>
        <a:effectLst/>
      </p:bgPr>
    </p:bg>
    <p:spTree>
      <p:nvGrpSpPr>
        <p:cNvPr id="1" name=""/>
        <p:cNvGrpSpPr/>
        <p:nvPr/>
      </p:nvGrpSpPr>
      <p:grpSpPr>
        <a:xfrm>
          <a:off x="0" y="0"/>
          <a:ext cx="0" cy="0"/>
          <a:chOff x="0" y="0"/>
          <a:chExt cx="0" cy="0"/>
        </a:xfrm>
      </p:grpSpPr>
      <p:sp>
        <p:nvSpPr>
          <p:cNvPr id="24" name="Rectangle 23"/>
          <p:cNvSpPr/>
          <p:nvPr userDrawn="1"/>
        </p:nvSpPr>
        <p:spPr>
          <a:xfrm>
            <a:off x="471906" y="3112438"/>
            <a:ext cx="3959225" cy="660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25" name="Rectangle 24"/>
          <p:cNvSpPr/>
          <p:nvPr userDrawn="1"/>
        </p:nvSpPr>
        <p:spPr>
          <a:xfrm>
            <a:off x="-1" y="1"/>
            <a:ext cx="9144001" cy="3112435"/>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26" name="Title 5"/>
          <p:cNvSpPr>
            <a:spLocks noGrp="1"/>
          </p:cNvSpPr>
          <p:nvPr>
            <p:ph type="title" hasCustomPrompt="1"/>
          </p:nvPr>
        </p:nvSpPr>
        <p:spPr>
          <a:xfrm>
            <a:off x="597189" y="1865860"/>
            <a:ext cx="8078499" cy="532965"/>
          </a:xfrm>
          <a:prstGeom prst="rect">
            <a:avLst/>
          </a:prstGeom>
        </p:spPr>
        <p:txBody>
          <a:bodyPr vert="horz" lIns="0" anchor="b" anchorCtr="0"/>
          <a:lstStyle>
            <a:lvl1pPr>
              <a:defRPr lang="en-US" sz="2600" b="1" kern="1200" baseline="0" dirty="0" smtClean="0">
                <a:solidFill>
                  <a:schemeClr val="bg1"/>
                </a:solidFill>
                <a:latin typeface="Arial" pitchFamily="34" charset="0"/>
                <a:ea typeface="ＭＳ Ｐゴシック" charset="0"/>
                <a:cs typeface="Arial" pitchFamily="34" charset="0"/>
              </a:defRPr>
            </a:lvl1pPr>
          </a:lstStyle>
          <a:p>
            <a:r>
              <a:rPr lang="en-AU" dirty="0" smtClean="0"/>
              <a:t>Click to edit presentation title</a:t>
            </a:r>
            <a:endParaRPr lang="en-US" dirty="0"/>
          </a:p>
        </p:txBody>
      </p:sp>
      <p:sp>
        <p:nvSpPr>
          <p:cNvPr id="27" name="Text Placeholder 9"/>
          <p:cNvSpPr>
            <a:spLocks noGrp="1"/>
          </p:cNvSpPr>
          <p:nvPr>
            <p:ph type="body" sz="quarter" idx="10" hasCustomPrompt="1"/>
          </p:nvPr>
        </p:nvSpPr>
        <p:spPr>
          <a:xfrm>
            <a:off x="597189" y="2379544"/>
            <a:ext cx="8078499" cy="360028"/>
          </a:xfrm>
          <a:prstGeom prst="rect">
            <a:avLst/>
          </a:prstGeom>
        </p:spPr>
        <p:txBody>
          <a:bodyPr vert="horz" lIns="0" tIns="0" bIns="0"/>
          <a:lstStyle>
            <a:lvl1pPr marL="0" indent="0">
              <a:buNone/>
              <a:defRPr lang="en-AU" sz="1800" b="1" kern="1200" dirty="0" smtClean="0">
                <a:solidFill>
                  <a:schemeClr val="bg1"/>
                </a:solidFill>
                <a:latin typeface="+mn-lt"/>
                <a:ea typeface="ＭＳ Ｐゴシック" charset="0"/>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smtClean="0"/>
              <a:t>Click to edit presentation subtitle</a:t>
            </a:r>
          </a:p>
        </p:txBody>
      </p:sp>
      <p:sp>
        <p:nvSpPr>
          <p:cNvPr id="28" name="Text Placeholder 28"/>
          <p:cNvSpPr>
            <a:spLocks noGrp="1"/>
          </p:cNvSpPr>
          <p:nvPr>
            <p:ph type="body" sz="quarter" idx="11" hasCustomPrompt="1"/>
          </p:nvPr>
        </p:nvSpPr>
        <p:spPr>
          <a:xfrm>
            <a:off x="597189" y="2803974"/>
            <a:ext cx="8078500" cy="224805"/>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dirty="0" smtClean="0">
                <a:solidFill>
                  <a:schemeClr val="bg1"/>
                </a:solidFill>
                <a:latin typeface="+mn-lt"/>
                <a:ea typeface="ＭＳ Ｐゴシック" charset="0"/>
                <a:cs typeface="ＭＳ Ｐゴシック" charset="0"/>
              </a:defRPr>
            </a:lvl1pPr>
          </a:lstStyle>
          <a:p>
            <a:pPr lvl="0"/>
            <a:r>
              <a:rPr lang="en-AU" dirty="0" smtClean="0"/>
              <a:t>Click to edit date</a:t>
            </a:r>
            <a:endParaRPr lang="en-US" dirty="0"/>
          </a:p>
        </p:txBody>
      </p:sp>
      <p:sp>
        <p:nvSpPr>
          <p:cNvPr id="30" name="Text Placeholder 30"/>
          <p:cNvSpPr>
            <a:spLocks noGrp="1"/>
          </p:cNvSpPr>
          <p:nvPr>
            <p:ph type="body" sz="quarter" idx="12" hasCustomPrompt="1"/>
          </p:nvPr>
        </p:nvSpPr>
        <p:spPr>
          <a:xfrm>
            <a:off x="597188" y="3169207"/>
            <a:ext cx="3745135"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32" name="Text Placeholder 34"/>
          <p:cNvSpPr>
            <a:spLocks noGrp="1"/>
          </p:cNvSpPr>
          <p:nvPr>
            <p:ph type="body" sz="quarter" idx="13" hasCustomPrompt="1"/>
          </p:nvPr>
        </p:nvSpPr>
        <p:spPr>
          <a:xfrm>
            <a:off x="597188" y="3437751"/>
            <a:ext cx="3745135"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33" name="TextBox 32"/>
          <p:cNvSpPr txBox="1"/>
          <p:nvPr userDrawn="1"/>
        </p:nvSpPr>
        <p:spPr bwMode="auto">
          <a:xfrm>
            <a:off x="465554" y="6518493"/>
            <a:ext cx="6920498" cy="138499"/>
          </a:xfrm>
          <a:prstGeom prst="rect">
            <a:avLst/>
          </a:prstGeom>
          <a:solidFill>
            <a:schemeClr val="bg1"/>
          </a:solidFill>
          <a:ln>
            <a:noFill/>
          </a:ln>
          <a:extLst/>
        </p:spPr>
        <p:txBody>
          <a:bodyPr wrap="square" lIns="0" tIns="0" rIns="0" bIns="0" rtlCol="0" anchor="ctr" anchorCtr="0">
            <a:spAutoFit/>
          </a:bodyPr>
          <a:lstStyle/>
          <a:p>
            <a:pPr algn="l">
              <a:spcBef>
                <a:spcPct val="0"/>
              </a:spcBef>
              <a:buClr>
                <a:srgbClr val="01286D"/>
              </a:buClr>
              <a:buSzPct val="80000"/>
              <a:buFont typeface="Wingdings" pitchFamily="2" charset="2"/>
              <a:buNone/>
            </a:pPr>
            <a:r>
              <a:rPr lang="en-US" sz="900" b="0" dirty="0" smtClean="0">
                <a:solidFill>
                  <a:schemeClr val="tx2"/>
                </a:solidFill>
              </a:rPr>
              <a:t>For investment professional use only and not for general public distribution</a:t>
            </a:r>
          </a:p>
        </p:txBody>
      </p:sp>
      <p:pic>
        <p:nvPicPr>
          <p:cNvPr id="14" name="Picture 13"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6373911"/>
            <a:ext cx="1176974" cy="374235"/>
          </a:xfrm>
          <a:prstGeom prst="rect">
            <a:avLst/>
          </a:prstGeom>
        </p:spPr>
      </p:pic>
    </p:spTree>
    <p:extLst>
      <p:ext uri="{BB962C8B-B14F-4D97-AF65-F5344CB8AC3E}">
        <p14:creationId xmlns:p14="http://schemas.microsoft.com/office/powerpoint/2010/main" val="36168946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Profile_2">
    <p:bg>
      <p:bgPr>
        <a:solidFill>
          <a:schemeClr val="bg1"/>
        </a:solidFill>
        <a:effectLst/>
      </p:bgPr>
    </p:bg>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0" name="Text Placeholder 35"/>
          <p:cNvSpPr>
            <a:spLocks noGrp="1"/>
          </p:cNvSpPr>
          <p:nvPr>
            <p:ph type="body" sz="quarter" idx="21" hasCustomPrompt="1"/>
          </p:nvPr>
        </p:nvSpPr>
        <p:spPr>
          <a:xfrm>
            <a:off x="6026150" y="1311338"/>
            <a:ext cx="2651126" cy="1548000"/>
          </a:xfrm>
          <a:prstGeom prst="rect">
            <a:avLst/>
          </a:prstGeom>
          <a:solidFill>
            <a:schemeClr val="accent1"/>
          </a:solidFill>
        </p:spPr>
        <p:txBody>
          <a:bodyPr vert="horz" lIns="180000" tIns="180000" rIns="180000" bIns="180000"/>
          <a:lstStyle>
            <a:lvl1pPr marL="0" indent="0">
              <a:buFont typeface="Wingdings" charset="2"/>
              <a:buNone/>
              <a:defRPr lang="en-US" sz="1200" b="1" kern="1200" baseline="0" dirty="0">
                <a:solidFill>
                  <a:schemeClr val="bg1"/>
                </a:solidFill>
                <a:latin typeface="+mn-lt"/>
                <a:ea typeface="ＭＳ Ｐゴシック" charset="0"/>
                <a:cs typeface="ＭＳ Ｐゴシック" charset="0"/>
              </a:defRPr>
            </a:lvl1pPr>
          </a:lstStyle>
          <a:p>
            <a:pPr lvl="0"/>
            <a:r>
              <a:rPr lang="en-AU" dirty="0" smtClean="0"/>
              <a:t>Click to edit text</a:t>
            </a:r>
          </a:p>
          <a:p>
            <a:pPr lvl="0"/>
            <a:endParaRPr lang="en-US" dirty="0"/>
          </a:p>
        </p:txBody>
      </p:sp>
      <p:sp>
        <p:nvSpPr>
          <p:cNvPr id="12" name="Table Placeholder 2"/>
          <p:cNvSpPr>
            <a:spLocks noGrp="1"/>
          </p:cNvSpPr>
          <p:nvPr>
            <p:ph type="tbl" sz="quarter" idx="17"/>
          </p:nvPr>
        </p:nvSpPr>
        <p:spPr>
          <a:xfrm>
            <a:off x="4714875" y="2982358"/>
            <a:ext cx="3962399" cy="2678668"/>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5" name="TextBox 4"/>
          <p:cNvSpPr txBox="1"/>
          <p:nvPr userDrawn="1"/>
        </p:nvSpPr>
        <p:spPr bwMode="auto">
          <a:xfrm>
            <a:off x="2900681" y="6905807"/>
            <a:ext cx="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dirty="0" smtClean="0">
              <a:solidFill>
                <a:schemeClr val="tx1"/>
              </a:solidFill>
            </a:endParaRPr>
          </a:p>
        </p:txBody>
      </p:sp>
      <p:sp>
        <p:nvSpPr>
          <p:cNvPr id="14"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5"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cxnSp>
        <p:nvCxnSpPr>
          <p:cNvPr id="17" name="Straight Connector 16"/>
          <p:cNvCxnSpPr/>
          <p:nvPr userDrawn="1"/>
        </p:nvCxnSpPr>
        <p:spPr>
          <a:xfrm>
            <a:off x="457540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able Placeholder 2"/>
          <p:cNvSpPr>
            <a:spLocks noGrp="1"/>
          </p:cNvSpPr>
          <p:nvPr>
            <p:ph type="tbl" sz="quarter" idx="23"/>
          </p:nvPr>
        </p:nvSpPr>
        <p:spPr>
          <a:xfrm>
            <a:off x="468313" y="2982358"/>
            <a:ext cx="3962399" cy="2678668"/>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21" name="Picture Placeholder 3"/>
          <p:cNvSpPr>
            <a:spLocks noGrp="1"/>
          </p:cNvSpPr>
          <p:nvPr>
            <p:ph type="pic" sz="quarter" idx="24"/>
          </p:nvPr>
        </p:nvSpPr>
        <p:spPr>
          <a:xfrm>
            <a:off x="475567" y="1311338"/>
            <a:ext cx="1304639" cy="1548000"/>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25" name="Picture Placeholder 3"/>
          <p:cNvSpPr>
            <a:spLocks noGrp="1"/>
          </p:cNvSpPr>
          <p:nvPr>
            <p:ph type="pic" sz="quarter" idx="26"/>
          </p:nvPr>
        </p:nvSpPr>
        <p:spPr>
          <a:xfrm>
            <a:off x="4721193" y="1311338"/>
            <a:ext cx="1304639" cy="1548000"/>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26" name="Text Placeholder 35"/>
          <p:cNvSpPr>
            <a:spLocks noGrp="1"/>
          </p:cNvSpPr>
          <p:nvPr>
            <p:ph type="body" sz="quarter" idx="27" hasCustomPrompt="1"/>
          </p:nvPr>
        </p:nvSpPr>
        <p:spPr>
          <a:xfrm>
            <a:off x="1781175" y="1311338"/>
            <a:ext cx="2646363" cy="1548000"/>
          </a:xfrm>
          <a:prstGeom prst="rect">
            <a:avLst/>
          </a:prstGeom>
          <a:solidFill>
            <a:schemeClr val="accent1"/>
          </a:solidFill>
        </p:spPr>
        <p:txBody>
          <a:bodyPr vert="horz" lIns="180000" tIns="180000" rIns="180000" bIns="180000"/>
          <a:lstStyle>
            <a:lvl1pPr marL="0" indent="0">
              <a:buFont typeface="Wingdings" charset="2"/>
              <a:buNone/>
              <a:defRPr lang="en-US" sz="1200" b="1" kern="1200" baseline="0" dirty="0">
                <a:solidFill>
                  <a:schemeClr val="bg1"/>
                </a:solidFill>
                <a:latin typeface="+mn-lt"/>
                <a:ea typeface="ＭＳ Ｐゴシック" charset="0"/>
                <a:cs typeface="ＭＳ Ｐゴシック" charset="0"/>
              </a:defRPr>
            </a:lvl1pPr>
          </a:lstStyle>
          <a:p>
            <a:pPr lvl="0"/>
            <a:r>
              <a:rPr lang="en-AU" dirty="0" smtClean="0"/>
              <a:t>Click to edit text</a:t>
            </a:r>
          </a:p>
          <a:p>
            <a:pPr lvl="0"/>
            <a:endParaRPr lang="en-US" dirty="0"/>
          </a:p>
        </p:txBody>
      </p:sp>
    </p:spTree>
    <p:extLst>
      <p:ext uri="{BB962C8B-B14F-4D97-AF65-F5344CB8AC3E}">
        <p14:creationId xmlns:p14="http://schemas.microsoft.com/office/powerpoint/2010/main" val="42077944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Profile_3">
    <p:bg>
      <p:bgPr>
        <a:solidFill>
          <a:schemeClr val="bg1"/>
        </a:solidFill>
        <a:effectLst/>
      </p:bgPr>
    </p:bg>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2" name="Table Placeholder 2"/>
          <p:cNvSpPr>
            <a:spLocks noGrp="1"/>
          </p:cNvSpPr>
          <p:nvPr>
            <p:ph type="tbl" sz="quarter" idx="17"/>
          </p:nvPr>
        </p:nvSpPr>
        <p:spPr>
          <a:xfrm>
            <a:off x="1724867" y="1305727"/>
            <a:ext cx="6952408" cy="4355298"/>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4" name="Picture Placeholder 3"/>
          <p:cNvSpPr>
            <a:spLocks noGrp="1"/>
          </p:cNvSpPr>
          <p:nvPr>
            <p:ph type="pic" sz="quarter" idx="23"/>
          </p:nvPr>
        </p:nvSpPr>
        <p:spPr>
          <a:xfrm>
            <a:off x="475568" y="1311339"/>
            <a:ext cx="1059752"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5" name="TextBox 4"/>
          <p:cNvSpPr txBox="1"/>
          <p:nvPr userDrawn="1"/>
        </p:nvSpPr>
        <p:spPr bwMode="auto">
          <a:xfrm>
            <a:off x="2900681" y="6905807"/>
            <a:ext cx="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dirty="0" smtClean="0">
              <a:solidFill>
                <a:schemeClr val="tx1"/>
              </a:solidFill>
            </a:endParaRPr>
          </a:p>
        </p:txBody>
      </p:sp>
      <p:sp>
        <p:nvSpPr>
          <p:cNvPr id="14" name="Picture Placeholder 3"/>
          <p:cNvSpPr>
            <a:spLocks noGrp="1"/>
          </p:cNvSpPr>
          <p:nvPr>
            <p:ph type="pic" sz="quarter" idx="24"/>
          </p:nvPr>
        </p:nvSpPr>
        <p:spPr>
          <a:xfrm>
            <a:off x="475568" y="2407984"/>
            <a:ext cx="1059752"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15" name="Picture Placeholder 3"/>
          <p:cNvSpPr>
            <a:spLocks noGrp="1"/>
          </p:cNvSpPr>
          <p:nvPr>
            <p:ph type="pic" sz="quarter" idx="25"/>
          </p:nvPr>
        </p:nvSpPr>
        <p:spPr>
          <a:xfrm>
            <a:off x="475568" y="3504629"/>
            <a:ext cx="1059752"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17" name="Picture Placeholder 3"/>
          <p:cNvSpPr>
            <a:spLocks noGrp="1"/>
          </p:cNvSpPr>
          <p:nvPr>
            <p:ph type="pic" sz="quarter" idx="26"/>
          </p:nvPr>
        </p:nvSpPr>
        <p:spPr>
          <a:xfrm>
            <a:off x="475568" y="4601273"/>
            <a:ext cx="1059752"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18"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1"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Tree>
    <p:extLst>
      <p:ext uri="{BB962C8B-B14F-4D97-AF65-F5344CB8AC3E}">
        <p14:creationId xmlns:p14="http://schemas.microsoft.com/office/powerpoint/2010/main" val="17381811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mentary_Blue">
    <p:bg>
      <p:bgPr>
        <a:solidFill>
          <a:schemeClr val="bg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5" hasCustomPrompt="1"/>
          </p:nvPr>
        </p:nvSpPr>
        <p:spPr>
          <a:xfrm>
            <a:off x="2700338" y="1665288"/>
            <a:ext cx="5975350" cy="3995737"/>
          </a:xfrm>
          <a:prstGeom prst="rect">
            <a:avLst/>
          </a:prstGeom>
          <a:solidFill>
            <a:schemeClr val="accent1"/>
          </a:solidFill>
        </p:spPr>
        <p:txBody>
          <a:bodyPr vert="horz" lIns="180000" tIns="180000" rIns="180000" bIns="180000"/>
          <a:lstStyle>
            <a:lvl1pPr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AU" dirty="0" smtClean="0"/>
              <a:t>Click to add text</a:t>
            </a:r>
          </a:p>
          <a:p>
            <a:pPr lvl="1"/>
            <a:r>
              <a:rPr lang="en-AU" dirty="0" smtClean="0"/>
              <a:t>Second level</a:t>
            </a:r>
          </a:p>
          <a:p>
            <a:pPr lvl="2"/>
            <a:r>
              <a:rPr lang="en-AU" dirty="0" smtClean="0"/>
              <a:t>Third level</a:t>
            </a:r>
          </a:p>
          <a:p>
            <a:pPr lvl="3"/>
            <a:r>
              <a:rPr lang="en-AU" dirty="0" smtClean="0"/>
              <a:t>Fourth level</a:t>
            </a:r>
            <a:endParaRPr lang="en-US" dirty="0"/>
          </a:p>
        </p:txBody>
      </p:sp>
      <p:cxnSp>
        <p:nvCxnSpPr>
          <p:cNvPr id="21" name="Straight Connector 20"/>
          <p:cNvCxnSpPr/>
          <p:nvPr userDrawn="1"/>
        </p:nvCxnSpPr>
        <p:spPr>
          <a:xfrm>
            <a:off x="2539955" y="1665288"/>
            <a:ext cx="600" cy="399738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 Placeholder 31"/>
          <p:cNvSpPr>
            <a:spLocks noGrp="1"/>
          </p:cNvSpPr>
          <p:nvPr>
            <p:ph type="body" sz="quarter" idx="11" hasCustomPrompt="1"/>
          </p:nvPr>
        </p:nvSpPr>
        <p:spPr>
          <a:xfrm>
            <a:off x="469062" y="1290776"/>
            <a:ext cx="8203784"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9"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0"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3"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0" name="Text Placeholder 35"/>
          <p:cNvSpPr>
            <a:spLocks noGrp="1"/>
          </p:cNvSpPr>
          <p:nvPr>
            <p:ph type="body" sz="quarter" idx="21" hasCustomPrompt="1"/>
          </p:nvPr>
        </p:nvSpPr>
        <p:spPr>
          <a:xfrm>
            <a:off x="475569" y="3468874"/>
            <a:ext cx="1910749" cy="2192151"/>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11" name="Text Placeholder 3"/>
          <p:cNvSpPr>
            <a:spLocks noGrp="1"/>
          </p:cNvSpPr>
          <p:nvPr>
            <p:ph type="body" sz="quarter" idx="20"/>
          </p:nvPr>
        </p:nvSpPr>
        <p:spPr>
          <a:xfrm>
            <a:off x="475569" y="1665288"/>
            <a:ext cx="1908000" cy="1632471"/>
          </a:xfrm>
          <a:prstGeom prst="rect">
            <a:avLst/>
          </a:prstGeom>
          <a:solidFill>
            <a:schemeClr val="tx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Tree>
    <p:extLst>
      <p:ext uri="{BB962C8B-B14F-4D97-AF65-F5344CB8AC3E}">
        <p14:creationId xmlns:p14="http://schemas.microsoft.com/office/powerpoint/2010/main" val="61007965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mentary_White">
    <p:bg>
      <p:bgPr>
        <a:solidFill>
          <a:schemeClr val="bg1"/>
        </a:solidFill>
        <a:effectLst/>
      </p:bgPr>
    </p:bg>
    <p:spTree>
      <p:nvGrpSpPr>
        <p:cNvPr id="1" name=""/>
        <p:cNvGrpSpPr/>
        <p:nvPr/>
      </p:nvGrpSpPr>
      <p:grpSpPr>
        <a:xfrm>
          <a:off x="0" y="0"/>
          <a:ext cx="0" cy="0"/>
          <a:chOff x="0" y="0"/>
          <a:chExt cx="0" cy="0"/>
        </a:xfrm>
      </p:grpSpPr>
      <p:sp>
        <p:nvSpPr>
          <p:cNvPr id="15" name="Text Placeholder 6"/>
          <p:cNvSpPr>
            <a:spLocks noGrp="1"/>
          </p:cNvSpPr>
          <p:nvPr>
            <p:ph type="body" sz="quarter" idx="19" hasCustomPrompt="1"/>
          </p:nvPr>
        </p:nvSpPr>
        <p:spPr>
          <a:xfrm>
            <a:off x="2686242" y="1665288"/>
            <a:ext cx="5994208" cy="3995737"/>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cxnSp>
        <p:nvCxnSpPr>
          <p:cNvPr id="21" name="Straight Connector 20"/>
          <p:cNvCxnSpPr/>
          <p:nvPr userDrawn="1"/>
        </p:nvCxnSpPr>
        <p:spPr>
          <a:xfrm>
            <a:off x="2539955" y="1665288"/>
            <a:ext cx="600" cy="399738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 Placeholder 35"/>
          <p:cNvSpPr>
            <a:spLocks noGrp="1"/>
          </p:cNvSpPr>
          <p:nvPr>
            <p:ph type="body" sz="quarter" idx="21" hasCustomPrompt="1"/>
          </p:nvPr>
        </p:nvSpPr>
        <p:spPr>
          <a:xfrm>
            <a:off x="475569" y="3468874"/>
            <a:ext cx="1910749" cy="2192151"/>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23" name="Text Placeholder 3"/>
          <p:cNvSpPr>
            <a:spLocks noGrp="1"/>
          </p:cNvSpPr>
          <p:nvPr>
            <p:ph type="body" sz="quarter" idx="20"/>
          </p:nvPr>
        </p:nvSpPr>
        <p:spPr>
          <a:xfrm>
            <a:off x="475569" y="1665288"/>
            <a:ext cx="1908000" cy="1632471"/>
          </a:xfrm>
          <a:prstGeom prst="rect">
            <a:avLst/>
          </a:prstGeom>
          <a:solidFill>
            <a:schemeClr val="tx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3"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6"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9"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0" name="Text Placeholder 31"/>
          <p:cNvSpPr>
            <a:spLocks noGrp="1"/>
          </p:cNvSpPr>
          <p:nvPr>
            <p:ph type="body" sz="quarter" idx="11" hasCustomPrompt="1"/>
          </p:nvPr>
        </p:nvSpPr>
        <p:spPr>
          <a:xfrm>
            <a:off x="469062" y="1290776"/>
            <a:ext cx="8203784"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Tree>
    <p:extLst>
      <p:ext uri="{BB962C8B-B14F-4D97-AF65-F5344CB8AC3E}">
        <p14:creationId xmlns:p14="http://schemas.microsoft.com/office/powerpoint/2010/main" val="2185948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Text Placeholder 35"/>
          <p:cNvSpPr>
            <a:spLocks noGrp="1"/>
          </p:cNvSpPr>
          <p:nvPr>
            <p:ph type="body" sz="quarter" idx="13" hasCustomPrompt="1"/>
          </p:nvPr>
        </p:nvSpPr>
        <p:spPr>
          <a:xfrm>
            <a:off x="471904" y="1665288"/>
            <a:ext cx="8208546" cy="3998863"/>
          </a:xfrm>
          <a:prstGeom prst="rect">
            <a:avLst/>
          </a:prstGeom>
        </p:spPr>
        <p:txBody>
          <a:bodyPr vert="horz" lIns="0" tIns="0" rIns="0" bIns="0"/>
          <a:lstStyle>
            <a:lvl1pPr marL="0" indent="0">
              <a:spcBef>
                <a:spcPts val="0"/>
              </a:spcBef>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10"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1"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2"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4" name="Text Placeholder 31"/>
          <p:cNvSpPr>
            <a:spLocks noGrp="1"/>
          </p:cNvSpPr>
          <p:nvPr>
            <p:ph type="body" sz="quarter" idx="11" hasCustomPrompt="1"/>
          </p:nvPr>
        </p:nvSpPr>
        <p:spPr>
          <a:xfrm>
            <a:off x="469062" y="1290776"/>
            <a:ext cx="8203784"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Tree>
    <p:extLst>
      <p:ext uri="{BB962C8B-B14F-4D97-AF65-F5344CB8AC3E}">
        <p14:creationId xmlns:p14="http://schemas.microsoft.com/office/powerpoint/2010/main" val="3101668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ullets">
    <p:spTree>
      <p:nvGrpSpPr>
        <p:cNvPr id="1" name=""/>
        <p:cNvGrpSpPr/>
        <p:nvPr/>
      </p:nvGrpSpPr>
      <p:grpSpPr>
        <a:xfrm>
          <a:off x="0" y="0"/>
          <a:ext cx="0" cy="0"/>
          <a:chOff x="0" y="0"/>
          <a:chExt cx="0" cy="0"/>
        </a:xfrm>
      </p:grpSpPr>
      <p:sp>
        <p:nvSpPr>
          <p:cNvPr id="12" name="Text Placeholder 6"/>
          <p:cNvSpPr>
            <a:spLocks noGrp="1"/>
          </p:cNvSpPr>
          <p:nvPr>
            <p:ph type="body" sz="quarter" idx="20" hasCustomPrompt="1"/>
          </p:nvPr>
        </p:nvSpPr>
        <p:spPr>
          <a:xfrm>
            <a:off x="469062" y="1665288"/>
            <a:ext cx="8206581" cy="3995737"/>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10"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1"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3"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4" name="Text Placeholder 31"/>
          <p:cNvSpPr>
            <a:spLocks noGrp="1"/>
          </p:cNvSpPr>
          <p:nvPr>
            <p:ph type="body" sz="quarter" idx="11" hasCustomPrompt="1"/>
          </p:nvPr>
        </p:nvSpPr>
        <p:spPr>
          <a:xfrm>
            <a:off x="469062" y="1290776"/>
            <a:ext cx="8203784"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Tree>
    <p:extLst>
      <p:ext uri="{BB962C8B-B14F-4D97-AF65-F5344CB8AC3E}">
        <p14:creationId xmlns:p14="http://schemas.microsoft.com/office/powerpoint/2010/main" val="37565260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Grouping_1 ">
    <p:spTree>
      <p:nvGrpSpPr>
        <p:cNvPr id="1" name=""/>
        <p:cNvGrpSpPr/>
        <p:nvPr/>
      </p:nvGrpSpPr>
      <p:grpSpPr>
        <a:xfrm>
          <a:off x="0" y="0"/>
          <a:ext cx="0" cy="0"/>
          <a:chOff x="0" y="0"/>
          <a:chExt cx="0" cy="0"/>
        </a:xfrm>
      </p:grpSpPr>
      <p:cxnSp>
        <p:nvCxnSpPr>
          <p:cNvPr id="13" name="Straight Connector 12"/>
          <p:cNvCxnSpPr/>
          <p:nvPr userDrawn="1"/>
        </p:nvCxnSpPr>
        <p:spPr>
          <a:xfrm flipH="1">
            <a:off x="469062" y="2535175"/>
            <a:ext cx="1" cy="31258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 Placeholder 2"/>
          <p:cNvSpPr>
            <a:spLocks noGrp="1"/>
          </p:cNvSpPr>
          <p:nvPr>
            <p:ph type="body" sz="quarter" idx="17" hasCustomPrompt="1"/>
          </p:nvPr>
        </p:nvSpPr>
        <p:spPr>
          <a:xfrm>
            <a:off x="469062" y="1665288"/>
            <a:ext cx="8212137" cy="71913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edit intro paragraph click to edit intro paragraph click to edit intro paragraph click to edit intro paragraph click to edit intro paragraph click to edit intro paragraph click to edit intro paragraph click to edit intro paragraph click to edit intro paragraph</a:t>
            </a:r>
            <a:endParaRPr lang="en-US" dirty="0" smtClean="0"/>
          </a:p>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endParaRPr lang="en-US" dirty="0" smtClean="0"/>
          </a:p>
        </p:txBody>
      </p:sp>
      <p:sp>
        <p:nvSpPr>
          <p:cNvPr id="16" name="Text Placeholder 2"/>
          <p:cNvSpPr>
            <a:spLocks noGrp="1"/>
          </p:cNvSpPr>
          <p:nvPr>
            <p:ph type="body" sz="quarter" idx="18" hasCustomPrompt="1"/>
          </p:nvPr>
        </p:nvSpPr>
        <p:spPr>
          <a:xfrm>
            <a:off x="576184" y="2483958"/>
            <a:ext cx="2500783" cy="262622"/>
          </a:xfrm>
          <a:prstGeom prst="rect">
            <a:avLst/>
          </a:prstGeom>
        </p:spPr>
        <p:txBody>
          <a:bodyPr vert="horz" lIns="0" tIns="0" rIns="0" bIns="0"/>
          <a:lstStyle>
            <a:lvl1pPr marL="0" indent="0">
              <a:buNone/>
              <a:defRPr lang="en-US" sz="1400" b="1" kern="1200" baseline="0" dirty="0">
                <a:solidFill>
                  <a:schemeClr val="tx1"/>
                </a:solidFill>
                <a:latin typeface="+mn-lt"/>
                <a:ea typeface="ＭＳ Ｐゴシック" charset="0"/>
                <a:cs typeface="ＭＳ Ｐゴシック" charset="0"/>
              </a:defRPr>
            </a:lvl1pPr>
          </a:lstStyle>
          <a:p>
            <a:pPr lvl="0"/>
            <a:r>
              <a:rPr lang="en-AU" dirty="0" smtClean="0"/>
              <a:t>Click to edit heading</a:t>
            </a:r>
            <a:endParaRPr lang="en-US" dirty="0"/>
          </a:p>
        </p:txBody>
      </p:sp>
      <p:cxnSp>
        <p:nvCxnSpPr>
          <p:cNvPr id="18" name="Straight Connector 17"/>
          <p:cNvCxnSpPr/>
          <p:nvPr userDrawn="1"/>
        </p:nvCxnSpPr>
        <p:spPr>
          <a:xfrm flipH="1">
            <a:off x="3267562" y="2535175"/>
            <a:ext cx="1" cy="31258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20" hasCustomPrompt="1"/>
          </p:nvPr>
        </p:nvSpPr>
        <p:spPr>
          <a:xfrm>
            <a:off x="3366531" y="2483958"/>
            <a:ext cx="2500783" cy="262622"/>
          </a:xfrm>
          <a:prstGeom prst="rect">
            <a:avLst/>
          </a:prstGeom>
        </p:spPr>
        <p:txBody>
          <a:bodyPr vert="horz" lIns="0" tIns="0" rIns="0" bIns="0"/>
          <a:lstStyle>
            <a:lvl1pPr marL="0" indent="0">
              <a:buNone/>
              <a:defRPr lang="en-US" sz="1400" b="1" kern="1200" baseline="0" dirty="0">
                <a:solidFill>
                  <a:schemeClr val="tx1"/>
                </a:solidFill>
                <a:latin typeface="+mn-lt"/>
                <a:ea typeface="ＭＳ Ｐゴシック" charset="0"/>
                <a:cs typeface="ＭＳ Ｐゴシック" charset="0"/>
              </a:defRPr>
            </a:lvl1pPr>
          </a:lstStyle>
          <a:p>
            <a:pPr lvl="0"/>
            <a:r>
              <a:rPr lang="en-AU" dirty="0" smtClean="0"/>
              <a:t>Click to edit heading</a:t>
            </a:r>
            <a:endParaRPr lang="en-US" dirty="0"/>
          </a:p>
        </p:txBody>
      </p:sp>
      <p:cxnSp>
        <p:nvCxnSpPr>
          <p:cNvPr id="20" name="Straight Connector 19"/>
          <p:cNvCxnSpPr/>
          <p:nvPr userDrawn="1"/>
        </p:nvCxnSpPr>
        <p:spPr>
          <a:xfrm>
            <a:off x="6078080" y="2535175"/>
            <a:ext cx="0" cy="31258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22" hasCustomPrompt="1"/>
          </p:nvPr>
        </p:nvSpPr>
        <p:spPr>
          <a:xfrm>
            <a:off x="6177049" y="2483958"/>
            <a:ext cx="2500783" cy="262622"/>
          </a:xfrm>
          <a:prstGeom prst="rect">
            <a:avLst/>
          </a:prstGeom>
        </p:spPr>
        <p:txBody>
          <a:bodyPr vert="horz" lIns="0" tIns="0" rIns="0" bIns="0"/>
          <a:lstStyle>
            <a:lvl1pPr marL="0" indent="0">
              <a:buNone/>
              <a:defRPr lang="en-US" sz="1400" b="1" kern="1200" baseline="0" dirty="0">
                <a:solidFill>
                  <a:schemeClr val="tx1"/>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4" name="Text Placeholder 6"/>
          <p:cNvSpPr>
            <a:spLocks noGrp="1"/>
          </p:cNvSpPr>
          <p:nvPr>
            <p:ph type="body" sz="quarter" idx="25" hasCustomPrompt="1"/>
          </p:nvPr>
        </p:nvSpPr>
        <p:spPr>
          <a:xfrm>
            <a:off x="576184" y="2815677"/>
            <a:ext cx="2508964" cy="284534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28" name="Text Placeholder 6"/>
          <p:cNvSpPr>
            <a:spLocks noGrp="1"/>
          </p:cNvSpPr>
          <p:nvPr>
            <p:ph type="body" sz="quarter" idx="26" hasCustomPrompt="1"/>
          </p:nvPr>
        </p:nvSpPr>
        <p:spPr>
          <a:xfrm>
            <a:off x="3366531" y="2815677"/>
            <a:ext cx="2508964" cy="284534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29" name="Text Placeholder 6"/>
          <p:cNvSpPr>
            <a:spLocks noGrp="1"/>
          </p:cNvSpPr>
          <p:nvPr>
            <p:ph type="body" sz="quarter" idx="27" hasCustomPrompt="1"/>
          </p:nvPr>
        </p:nvSpPr>
        <p:spPr>
          <a:xfrm>
            <a:off x="6171486" y="2815677"/>
            <a:ext cx="2508964" cy="284534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26"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7"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30" name="Text Placeholder 31"/>
          <p:cNvSpPr>
            <a:spLocks noGrp="1"/>
          </p:cNvSpPr>
          <p:nvPr>
            <p:ph type="body" sz="quarter" idx="11" hasCustomPrompt="1"/>
          </p:nvPr>
        </p:nvSpPr>
        <p:spPr>
          <a:xfrm>
            <a:off x="469062" y="1290776"/>
            <a:ext cx="8203784"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7"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42117044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Grouping_2">
    <p:spTree>
      <p:nvGrpSpPr>
        <p:cNvPr id="1" name=""/>
        <p:cNvGrpSpPr/>
        <p:nvPr/>
      </p:nvGrpSpPr>
      <p:grpSpPr>
        <a:xfrm>
          <a:off x="0" y="0"/>
          <a:ext cx="0" cy="0"/>
          <a:chOff x="0" y="0"/>
          <a:chExt cx="0" cy="0"/>
        </a:xfrm>
      </p:grpSpPr>
      <p:sp>
        <p:nvSpPr>
          <p:cNvPr id="22" name="Isosceles Triangle 21"/>
          <p:cNvSpPr/>
          <p:nvPr userDrawn="1"/>
        </p:nvSpPr>
        <p:spPr>
          <a:xfrm rot="5400000">
            <a:off x="2918268" y="1633610"/>
            <a:ext cx="416648"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userDrawn="1"/>
        </p:nvSpPr>
        <p:spPr>
          <a:xfrm rot="5400000">
            <a:off x="5866597" y="1633609"/>
            <a:ext cx="416648"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2"/>
          <p:cNvSpPr>
            <a:spLocks noGrp="1"/>
          </p:cNvSpPr>
          <p:nvPr>
            <p:ph type="body" sz="quarter" idx="17" hasCustomPrompt="1"/>
          </p:nvPr>
        </p:nvSpPr>
        <p:spPr>
          <a:xfrm>
            <a:off x="469062" y="1665288"/>
            <a:ext cx="2331881" cy="440233"/>
          </a:xfrm>
          <a:prstGeom prst="rect">
            <a:avLst/>
          </a:prstGeom>
          <a:solidFill>
            <a:schemeClr val="accent5"/>
          </a:solidFill>
        </p:spPr>
        <p:txBody>
          <a:bodyPr vert="horz" lIns="108000" tIns="90000" rIns="108000" bIns="90000"/>
          <a:lstStyle>
            <a:lvl1pPr marL="269875" indent="-269875" algn="l" defTabSz="912813" rtl="0" eaLnBrk="1" fontAlgn="base" hangingPunct="1">
              <a:spcBef>
                <a:spcPts val="600"/>
              </a:spcBef>
              <a:spcAft>
                <a:spcPts val="600"/>
              </a:spcAft>
              <a:buFont typeface="+mj-lt"/>
              <a:buAutoNum type="arabicPeriod"/>
              <a:defRPr lang="en-US" sz="1400" b="1" kern="1200" dirty="0" smtClean="0">
                <a:solidFill>
                  <a:srgbClr val="FFFFFF"/>
                </a:solidFill>
                <a:latin typeface="+mn-lt"/>
                <a:ea typeface="ＭＳ Ｐゴシック" charset="0"/>
                <a:cs typeface="ＭＳ Ｐゴシック" charset="0"/>
              </a:defRPr>
            </a:lvl1pPr>
          </a:lstStyle>
          <a:p>
            <a:pPr lvl="0"/>
            <a:r>
              <a:rPr lang="en-AU" dirty="0" smtClean="0"/>
              <a:t>Category</a:t>
            </a:r>
            <a:endParaRPr lang="en-US" dirty="0"/>
          </a:p>
        </p:txBody>
      </p:sp>
      <p:sp>
        <p:nvSpPr>
          <p:cNvPr id="31" name="Text Placeholder 2"/>
          <p:cNvSpPr>
            <a:spLocks noGrp="1"/>
          </p:cNvSpPr>
          <p:nvPr>
            <p:ph type="body" sz="quarter" idx="18"/>
          </p:nvPr>
        </p:nvSpPr>
        <p:spPr>
          <a:xfrm>
            <a:off x="469062" y="2099887"/>
            <a:ext cx="2331881" cy="3561137"/>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2" name="Text Placeholder 2"/>
          <p:cNvSpPr>
            <a:spLocks noGrp="1"/>
          </p:cNvSpPr>
          <p:nvPr>
            <p:ph type="body" sz="quarter" idx="19" hasCustomPrompt="1"/>
          </p:nvPr>
        </p:nvSpPr>
        <p:spPr>
          <a:xfrm>
            <a:off x="3418150" y="1665288"/>
            <a:ext cx="2331881" cy="440233"/>
          </a:xfrm>
          <a:prstGeom prst="rect">
            <a:avLst/>
          </a:prstGeom>
          <a:solidFill>
            <a:schemeClr val="accent5"/>
          </a:solidFill>
        </p:spPr>
        <p:txBody>
          <a:bodyPr vert="horz" lIns="108000" tIns="90000" rIns="108000" bIns="90000"/>
          <a:lstStyle>
            <a:lvl1pPr marL="342900" indent="-342900" algn="l" defTabSz="912813" rtl="0" eaLnBrk="1" fontAlgn="base" hangingPunct="1">
              <a:spcBef>
                <a:spcPts val="600"/>
              </a:spcBef>
              <a:spcAft>
                <a:spcPts val="600"/>
              </a:spcAft>
              <a:buFont typeface="+mj-lt"/>
              <a:buAutoNum type="arabicPeriod" startAt="2"/>
              <a:defRPr lang="en-US" sz="1400" b="1" kern="1200" dirty="0" smtClean="0">
                <a:solidFill>
                  <a:srgbClr val="FFFFFF"/>
                </a:solidFill>
                <a:latin typeface="+mn-lt"/>
                <a:ea typeface="ＭＳ Ｐゴシック" charset="0"/>
                <a:cs typeface="ＭＳ Ｐゴシック" charset="0"/>
              </a:defRPr>
            </a:lvl1pPr>
          </a:lstStyle>
          <a:p>
            <a:pPr lvl="0"/>
            <a:r>
              <a:rPr lang="en-AU" dirty="0" smtClean="0"/>
              <a:t>Category</a:t>
            </a:r>
            <a:endParaRPr lang="en-US" dirty="0"/>
          </a:p>
        </p:txBody>
      </p:sp>
      <p:sp>
        <p:nvSpPr>
          <p:cNvPr id="33" name="Text Placeholder 2"/>
          <p:cNvSpPr>
            <a:spLocks noGrp="1"/>
          </p:cNvSpPr>
          <p:nvPr>
            <p:ph type="body" sz="quarter" idx="20"/>
          </p:nvPr>
        </p:nvSpPr>
        <p:spPr>
          <a:xfrm>
            <a:off x="3418150" y="2099887"/>
            <a:ext cx="2331881" cy="3561137"/>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4" name="Text Placeholder 2"/>
          <p:cNvSpPr>
            <a:spLocks noGrp="1"/>
          </p:cNvSpPr>
          <p:nvPr>
            <p:ph type="body" sz="quarter" idx="21" hasCustomPrompt="1"/>
          </p:nvPr>
        </p:nvSpPr>
        <p:spPr>
          <a:xfrm>
            <a:off x="6347008" y="1665288"/>
            <a:ext cx="2331881" cy="440233"/>
          </a:xfrm>
          <a:prstGeom prst="rect">
            <a:avLst/>
          </a:prstGeom>
          <a:solidFill>
            <a:schemeClr val="accent5"/>
          </a:solidFill>
        </p:spPr>
        <p:txBody>
          <a:bodyPr vert="horz" lIns="108000" tIns="90000" rIns="108000" bIns="90000"/>
          <a:lstStyle>
            <a:lvl1pPr marL="342900" indent="-342900" algn="l" defTabSz="912813" rtl="0" eaLnBrk="1" fontAlgn="base" hangingPunct="1">
              <a:spcBef>
                <a:spcPts val="600"/>
              </a:spcBef>
              <a:spcAft>
                <a:spcPts val="600"/>
              </a:spcAft>
              <a:buFont typeface="+mj-lt"/>
              <a:buAutoNum type="arabicPeriod" startAt="3"/>
              <a:defRPr lang="en-US" sz="1400" b="1" kern="1200" dirty="0" smtClean="0">
                <a:solidFill>
                  <a:srgbClr val="FFFFFF"/>
                </a:solidFill>
                <a:latin typeface="+mn-lt"/>
                <a:ea typeface="ＭＳ Ｐゴシック" charset="0"/>
                <a:cs typeface="ＭＳ Ｐゴシック" charset="0"/>
              </a:defRPr>
            </a:lvl1pPr>
          </a:lstStyle>
          <a:p>
            <a:pPr lvl="0"/>
            <a:r>
              <a:rPr lang="en-AU" dirty="0" smtClean="0"/>
              <a:t>Category</a:t>
            </a:r>
            <a:endParaRPr lang="en-US" dirty="0"/>
          </a:p>
        </p:txBody>
      </p:sp>
      <p:sp>
        <p:nvSpPr>
          <p:cNvPr id="35" name="Text Placeholder 2"/>
          <p:cNvSpPr>
            <a:spLocks noGrp="1"/>
          </p:cNvSpPr>
          <p:nvPr>
            <p:ph type="body" sz="quarter" idx="22"/>
          </p:nvPr>
        </p:nvSpPr>
        <p:spPr>
          <a:xfrm>
            <a:off x="6347008" y="2099887"/>
            <a:ext cx="2331881" cy="3561137"/>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18"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9"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Text Placeholder 31"/>
          <p:cNvSpPr>
            <a:spLocks noGrp="1"/>
          </p:cNvSpPr>
          <p:nvPr>
            <p:ph type="body" sz="quarter" idx="11" hasCustomPrompt="1"/>
          </p:nvPr>
        </p:nvSpPr>
        <p:spPr>
          <a:xfrm>
            <a:off x="469062" y="1290776"/>
            <a:ext cx="8203784"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4"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228063189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_Grouping_3">
    <p:spTree>
      <p:nvGrpSpPr>
        <p:cNvPr id="1" name=""/>
        <p:cNvGrpSpPr/>
        <p:nvPr/>
      </p:nvGrpSpPr>
      <p:grpSpPr>
        <a:xfrm>
          <a:off x="0" y="0"/>
          <a:ext cx="0" cy="0"/>
          <a:chOff x="0" y="0"/>
          <a:chExt cx="0" cy="0"/>
        </a:xfrm>
      </p:grpSpPr>
      <p:sp>
        <p:nvSpPr>
          <p:cNvPr id="60" name="Text Placeholder 3"/>
          <p:cNvSpPr>
            <a:spLocks noGrp="1"/>
          </p:cNvSpPr>
          <p:nvPr>
            <p:ph type="body" sz="quarter" idx="22"/>
          </p:nvPr>
        </p:nvSpPr>
        <p:spPr>
          <a:xfrm>
            <a:off x="2612738" y="3758378"/>
            <a:ext cx="1872000" cy="1673400"/>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62" name="Text Placeholder 3"/>
          <p:cNvSpPr>
            <a:spLocks noGrp="1"/>
          </p:cNvSpPr>
          <p:nvPr>
            <p:ph type="body" sz="quarter" idx="26"/>
          </p:nvPr>
        </p:nvSpPr>
        <p:spPr>
          <a:xfrm>
            <a:off x="6749467" y="3758378"/>
            <a:ext cx="1927808" cy="1673400"/>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35" name="Straight Connector 34"/>
          <p:cNvCxnSpPr/>
          <p:nvPr userDrawn="1"/>
        </p:nvCxnSpPr>
        <p:spPr>
          <a:xfrm>
            <a:off x="469062" y="1669032"/>
            <a:ext cx="0" cy="376274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4575405" y="1669032"/>
            <a:ext cx="0" cy="376274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 Placeholder 6"/>
          <p:cNvSpPr>
            <a:spLocks noGrp="1"/>
          </p:cNvSpPr>
          <p:nvPr>
            <p:ph type="body" sz="quarter" idx="20" hasCustomPrompt="1"/>
          </p:nvPr>
        </p:nvSpPr>
        <p:spPr>
          <a:xfrm>
            <a:off x="558882" y="1762124"/>
            <a:ext cx="1862940" cy="185284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a:t>
            </a:r>
            <a:r>
              <a:rPr lang="en-AU" dirty="0" smtClean="0"/>
              <a:t>click to add text</a:t>
            </a:r>
            <a:endParaRPr lang="en-US" dirty="0" smtClean="0"/>
          </a:p>
        </p:txBody>
      </p:sp>
      <p:sp>
        <p:nvSpPr>
          <p:cNvPr id="38" name="Text Placeholder 10"/>
          <p:cNvSpPr txBox="1">
            <a:spLocks/>
          </p:cNvSpPr>
          <p:nvPr userDrawn="1"/>
        </p:nvSpPr>
        <p:spPr>
          <a:xfrm>
            <a:off x="541261" y="1583492"/>
            <a:ext cx="294735"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1</a:t>
            </a:r>
            <a:endParaRPr lang="en-AU" b="0" dirty="0" smtClean="0">
              <a:solidFill>
                <a:schemeClr val="tx2"/>
              </a:solidFill>
            </a:endParaRPr>
          </a:p>
        </p:txBody>
      </p:sp>
      <p:cxnSp>
        <p:nvCxnSpPr>
          <p:cNvPr id="39" name="Straight Connector 38"/>
          <p:cNvCxnSpPr/>
          <p:nvPr userDrawn="1"/>
        </p:nvCxnSpPr>
        <p:spPr>
          <a:xfrm>
            <a:off x="2510231" y="1669032"/>
            <a:ext cx="0" cy="376274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Placeholder 6"/>
          <p:cNvSpPr>
            <a:spLocks noGrp="1"/>
          </p:cNvSpPr>
          <p:nvPr>
            <p:ph type="body" sz="quarter" idx="21" hasCustomPrompt="1"/>
          </p:nvPr>
        </p:nvSpPr>
        <p:spPr>
          <a:xfrm>
            <a:off x="2620209" y="1762123"/>
            <a:ext cx="1857627" cy="1844375"/>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a:t>
            </a:r>
            <a:r>
              <a:rPr lang="en-AU" dirty="0" smtClean="0"/>
              <a:t>click to add text</a:t>
            </a:r>
            <a:endParaRPr lang="en-US" dirty="0" smtClean="0"/>
          </a:p>
        </p:txBody>
      </p:sp>
      <p:sp>
        <p:nvSpPr>
          <p:cNvPr id="41" name="Text Placeholder 10"/>
          <p:cNvSpPr txBox="1">
            <a:spLocks/>
          </p:cNvSpPr>
          <p:nvPr userDrawn="1"/>
        </p:nvSpPr>
        <p:spPr>
          <a:xfrm>
            <a:off x="2587078" y="1583492"/>
            <a:ext cx="294735"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2</a:t>
            </a:r>
            <a:endParaRPr lang="en-AU" b="0" dirty="0" smtClean="0">
              <a:solidFill>
                <a:schemeClr val="tx2"/>
              </a:solidFill>
            </a:endParaRPr>
          </a:p>
        </p:txBody>
      </p:sp>
      <p:sp>
        <p:nvSpPr>
          <p:cNvPr id="42" name="Text Placeholder 6"/>
          <p:cNvSpPr>
            <a:spLocks noGrp="1"/>
          </p:cNvSpPr>
          <p:nvPr>
            <p:ph type="body" sz="quarter" idx="29" hasCustomPrompt="1"/>
          </p:nvPr>
        </p:nvSpPr>
        <p:spPr>
          <a:xfrm>
            <a:off x="4685584" y="1762124"/>
            <a:ext cx="1862940" cy="185284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a:t>
            </a:r>
            <a:r>
              <a:rPr lang="en-AU" dirty="0" smtClean="0"/>
              <a:t>click to add text</a:t>
            </a:r>
            <a:endParaRPr lang="en-US" dirty="0" smtClean="0"/>
          </a:p>
        </p:txBody>
      </p:sp>
      <p:cxnSp>
        <p:nvCxnSpPr>
          <p:cNvPr id="50" name="Straight Connector 49"/>
          <p:cNvCxnSpPr/>
          <p:nvPr userDrawn="1"/>
        </p:nvCxnSpPr>
        <p:spPr>
          <a:xfrm>
            <a:off x="6639488" y="1669032"/>
            <a:ext cx="0" cy="376274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 Placeholder 6"/>
          <p:cNvSpPr>
            <a:spLocks noGrp="1"/>
          </p:cNvSpPr>
          <p:nvPr>
            <p:ph type="body" sz="quarter" idx="30" hasCustomPrompt="1"/>
          </p:nvPr>
        </p:nvSpPr>
        <p:spPr>
          <a:xfrm>
            <a:off x="6749467" y="1762123"/>
            <a:ext cx="1926221" cy="1844375"/>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a:t>
            </a:r>
            <a:r>
              <a:rPr lang="en-AU" dirty="0" smtClean="0"/>
              <a:t>click to add text</a:t>
            </a:r>
            <a:endParaRPr lang="en-US" dirty="0" smtClean="0"/>
          </a:p>
        </p:txBody>
      </p:sp>
      <p:sp>
        <p:nvSpPr>
          <p:cNvPr id="52" name="Text Placeholder 10"/>
          <p:cNvSpPr txBox="1">
            <a:spLocks/>
          </p:cNvSpPr>
          <p:nvPr userDrawn="1"/>
        </p:nvSpPr>
        <p:spPr>
          <a:xfrm>
            <a:off x="4685588" y="1583492"/>
            <a:ext cx="294735"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3</a:t>
            </a:r>
            <a:endParaRPr lang="en-AU" b="0" dirty="0" smtClean="0">
              <a:solidFill>
                <a:schemeClr val="tx2"/>
              </a:solidFill>
            </a:endParaRPr>
          </a:p>
        </p:txBody>
      </p:sp>
      <p:sp>
        <p:nvSpPr>
          <p:cNvPr id="53" name="Text Placeholder 10"/>
          <p:cNvSpPr txBox="1">
            <a:spLocks/>
          </p:cNvSpPr>
          <p:nvPr userDrawn="1"/>
        </p:nvSpPr>
        <p:spPr>
          <a:xfrm>
            <a:off x="6810989" y="1583492"/>
            <a:ext cx="294735"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4</a:t>
            </a:r>
            <a:endParaRPr lang="en-AU" b="0" dirty="0" smtClean="0">
              <a:solidFill>
                <a:schemeClr val="tx2"/>
              </a:solidFill>
            </a:endParaRPr>
          </a:p>
        </p:txBody>
      </p:sp>
      <p:sp>
        <p:nvSpPr>
          <p:cNvPr id="63" name="Text Placeholder 3"/>
          <p:cNvSpPr>
            <a:spLocks noGrp="1"/>
          </p:cNvSpPr>
          <p:nvPr>
            <p:ph type="body" sz="quarter" idx="18"/>
          </p:nvPr>
        </p:nvSpPr>
        <p:spPr>
          <a:xfrm>
            <a:off x="560116" y="3758378"/>
            <a:ext cx="1861705" cy="1673400"/>
          </a:xfrm>
          <a:prstGeom prst="rect">
            <a:avLst/>
          </a:prstGeom>
          <a:solidFill>
            <a:schemeClr val="accent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64" name="Text Placeholder 3"/>
          <p:cNvSpPr>
            <a:spLocks noGrp="1"/>
          </p:cNvSpPr>
          <p:nvPr>
            <p:ph type="body" sz="quarter" idx="28"/>
          </p:nvPr>
        </p:nvSpPr>
        <p:spPr>
          <a:xfrm>
            <a:off x="4689373" y="3758378"/>
            <a:ext cx="1861705" cy="1673400"/>
          </a:xfrm>
          <a:prstGeom prst="rect">
            <a:avLst/>
          </a:prstGeom>
          <a:solidFill>
            <a:schemeClr val="accent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65" name="Text Placeholder 31"/>
          <p:cNvSpPr>
            <a:spLocks noGrp="1"/>
          </p:cNvSpPr>
          <p:nvPr>
            <p:ph type="body" sz="quarter" idx="11" hasCustomPrompt="1"/>
          </p:nvPr>
        </p:nvSpPr>
        <p:spPr>
          <a:xfrm>
            <a:off x="469062" y="1290776"/>
            <a:ext cx="8203784"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67"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68"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2"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3458110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lter/Process Diagram_1">
    <p:spTree>
      <p:nvGrpSpPr>
        <p:cNvPr id="1" name=""/>
        <p:cNvGrpSpPr/>
        <p:nvPr/>
      </p:nvGrpSpPr>
      <p:grpSpPr>
        <a:xfrm>
          <a:off x="0" y="0"/>
          <a:ext cx="0" cy="0"/>
          <a:chOff x="0" y="0"/>
          <a:chExt cx="0" cy="0"/>
        </a:xfrm>
      </p:grpSpPr>
      <p:sp>
        <p:nvSpPr>
          <p:cNvPr id="24" name="Isosceles Triangle 23"/>
          <p:cNvSpPr/>
          <p:nvPr userDrawn="1"/>
        </p:nvSpPr>
        <p:spPr>
          <a:xfrm rot="5400000">
            <a:off x="2109961" y="1632895"/>
            <a:ext cx="416648"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31"/>
          <p:cNvSpPr>
            <a:spLocks noGrp="1"/>
          </p:cNvSpPr>
          <p:nvPr>
            <p:ph type="body" sz="quarter" idx="11"/>
          </p:nvPr>
        </p:nvSpPr>
        <p:spPr>
          <a:xfrm>
            <a:off x="469155" y="1290776"/>
            <a:ext cx="1548000" cy="237385"/>
          </a:xfrm>
          <a:prstGeom prst="rect">
            <a:avLst/>
          </a:prstGeom>
        </p:spPr>
        <p:txBody>
          <a:bodyPr vert="horz" lIns="0" tIns="0" rIns="0" bIns="0"/>
          <a:lstStyle>
            <a:lvl1pPr marL="0" indent="0" algn="ctr">
              <a:buNone/>
              <a:defRPr lang="en-US" sz="1400" b="1" kern="120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26" name="Text Placeholder 2"/>
          <p:cNvSpPr>
            <a:spLocks noGrp="1"/>
          </p:cNvSpPr>
          <p:nvPr>
            <p:ph type="body" sz="quarter" idx="18"/>
          </p:nvPr>
        </p:nvSpPr>
        <p:spPr>
          <a:xfrm>
            <a:off x="469155" y="1670525"/>
            <a:ext cx="1548000" cy="3990499"/>
          </a:xfrm>
          <a:prstGeom prst="rect">
            <a:avLst/>
          </a:prstGeom>
          <a:solidFill>
            <a:schemeClr val="accent1"/>
          </a:solidFill>
        </p:spPr>
        <p:txBody>
          <a:bodyPr vert="horz" lIns="108000" tIns="180000" rIns="108000" bIns="9000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7" name="Text Placeholder 2"/>
          <p:cNvSpPr>
            <a:spLocks noGrp="1"/>
          </p:cNvSpPr>
          <p:nvPr>
            <p:ph type="body" sz="quarter" idx="22"/>
          </p:nvPr>
        </p:nvSpPr>
        <p:spPr>
          <a:xfrm>
            <a:off x="4728974" y="1670526"/>
            <a:ext cx="1908000" cy="900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8" name="Text Placeholder 2"/>
          <p:cNvSpPr>
            <a:spLocks noGrp="1"/>
          </p:cNvSpPr>
          <p:nvPr>
            <p:ph type="body" sz="quarter" idx="23"/>
          </p:nvPr>
        </p:nvSpPr>
        <p:spPr>
          <a:xfrm>
            <a:off x="4728974" y="2634380"/>
            <a:ext cx="1908000" cy="900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9" name="Text Placeholder 2"/>
          <p:cNvSpPr>
            <a:spLocks noGrp="1"/>
          </p:cNvSpPr>
          <p:nvPr>
            <p:ph type="body" sz="quarter" idx="24"/>
          </p:nvPr>
        </p:nvSpPr>
        <p:spPr>
          <a:xfrm>
            <a:off x="4728974" y="3797170"/>
            <a:ext cx="1908000" cy="900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0" name="Text Placeholder 2"/>
          <p:cNvSpPr>
            <a:spLocks noGrp="1"/>
          </p:cNvSpPr>
          <p:nvPr>
            <p:ph type="body" sz="quarter" idx="25"/>
          </p:nvPr>
        </p:nvSpPr>
        <p:spPr>
          <a:xfrm>
            <a:off x="4728974" y="4761025"/>
            <a:ext cx="1908000" cy="900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1" name="Text Placeholder 31"/>
          <p:cNvSpPr>
            <a:spLocks noGrp="1"/>
          </p:cNvSpPr>
          <p:nvPr>
            <p:ph type="body" sz="quarter" idx="26"/>
          </p:nvPr>
        </p:nvSpPr>
        <p:spPr>
          <a:xfrm>
            <a:off x="2597574" y="1290776"/>
            <a:ext cx="1548000" cy="237385"/>
          </a:xfrm>
          <a:prstGeom prst="rect">
            <a:avLst/>
          </a:prstGeom>
        </p:spPr>
        <p:txBody>
          <a:bodyPr vert="horz" lIns="0" tIns="0" rIns="0" bIns="0"/>
          <a:lstStyle>
            <a:lvl1pPr marL="0" indent="0" algn="ctr">
              <a:buNone/>
              <a:defRPr lang="en-US" sz="1400" b="1" kern="120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32" name="Text Placeholder 2"/>
          <p:cNvSpPr>
            <a:spLocks noGrp="1"/>
          </p:cNvSpPr>
          <p:nvPr>
            <p:ph type="body" sz="quarter" idx="27"/>
          </p:nvPr>
        </p:nvSpPr>
        <p:spPr>
          <a:xfrm>
            <a:off x="2597574" y="1670525"/>
            <a:ext cx="1548000" cy="3990499"/>
          </a:xfrm>
          <a:prstGeom prst="rect">
            <a:avLst/>
          </a:prstGeom>
          <a:solidFill>
            <a:schemeClr val="accent1"/>
          </a:solidFill>
        </p:spPr>
        <p:txBody>
          <a:bodyPr vert="horz" lIns="108000" tIns="180000" rIns="108000" bIns="9000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3" name="Isosceles Triangle 32"/>
          <p:cNvSpPr/>
          <p:nvPr userDrawn="1"/>
        </p:nvSpPr>
        <p:spPr>
          <a:xfrm rot="5400000">
            <a:off x="4240642" y="1632895"/>
            <a:ext cx="416648"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userDrawn="1"/>
        </p:nvCxnSpPr>
        <p:spPr>
          <a:xfrm flipV="1">
            <a:off x="4728974" y="3654323"/>
            <a:ext cx="3948301" cy="60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8"/>
          </p:nvPr>
        </p:nvSpPr>
        <p:spPr>
          <a:xfrm>
            <a:off x="4728974" y="1290776"/>
            <a:ext cx="1907767" cy="237385"/>
          </a:xfrm>
          <a:prstGeom prst="rect">
            <a:avLst/>
          </a:prstGeom>
        </p:spPr>
        <p:txBody>
          <a:bodyPr vert="horz" lIns="0" tIns="0" rIns="0" bIns="0"/>
          <a:lstStyle>
            <a:lvl1pPr marL="0" indent="0" algn="ctr">
              <a:buNone/>
              <a:defRPr lang="en-US" sz="1400" b="1" kern="120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36" name="Text Placeholder 10"/>
          <p:cNvSpPr txBox="1">
            <a:spLocks/>
          </p:cNvSpPr>
          <p:nvPr userDrawn="1"/>
        </p:nvSpPr>
        <p:spPr>
          <a:xfrm>
            <a:off x="6808322" y="1665288"/>
            <a:ext cx="1868954" cy="424058"/>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dirty="0" smtClean="0">
                <a:solidFill>
                  <a:schemeClr val="tx1"/>
                </a:solidFill>
              </a:rPr>
              <a:t>Step 1</a:t>
            </a:r>
            <a:endParaRPr lang="en-AU" sz="1400" b="0" dirty="0">
              <a:solidFill>
                <a:schemeClr val="tx1"/>
              </a:solidFill>
            </a:endParaRPr>
          </a:p>
        </p:txBody>
      </p:sp>
      <p:sp>
        <p:nvSpPr>
          <p:cNvPr id="37" name="Text Placeholder 35"/>
          <p:cNvSpPr>
            <a:spLocks noGrp="1"/>
          </p:cNvSpPr>
          <p:nvPr>
            <p:ph type="body" sz="quarter" idx="13" hasCustomPrompt="1"/>
          </p:nvPr>
        </p:nvSpPr>
        <p:spPr>
          <a:xfrm>
            <a:off x="6804439" y="2105896"/>
            <a:ext cx="1872836" cy="1421717"/>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38" name="Text Placeholder 10"/>
          <p:cNvSpPr txBox="1">
            <a:spLocks/>
          </p:cNvSpPr>
          <p:nvPr userDrawn="1"/>
        </p:nvSpPr>
        <p:spPr>
          <a:xfrm>
            <a:off x="6808322" y="3802719"/>
            <a:ext cx="1868954" cy="424058"/>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dirty="0" smtClean="0">
                <a:solidFill>
                  <a:schemeClr val="tx1"/>
                </a:solidFill>
              </a:rPr>
              <a:t>Step 2</a:t>
            </a:r>
            <a:endParaRPr lang="en-AU" sz="1400" b="0" dirty="0">
              <a:solidFill>
                <a:schemeClr val="tx1"/>
              </a:solidFill>
            </a:endParaRPr>
          </a:p>
        </p:txBody>
      </p:sp>
      <p:sp>
        <p:nvSpPr>
          <p:cNvPr id="39" name="Text Placeholder 35"/>
          <p:cNvSpPr>
            <a:spLocks noGrp="1"/>
          </p:cNvSpPr>
          <p:nvPr>
            <p:ph type="body" sz="quarter" idx="29" hasCustomPrompt="1"/>
          </p:nvPr>
        </p:nvSpPr>
        <p:spPr>
          <a:xfrm>
            <a:off x="6804439" y="4243327"/>
            <a:ext cx="1872836" cy="1417698"/>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41"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43"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2659297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2 Presenters">
    <p:bg>
      <p:bgPr>
        <a:solidFill>
          <a:schemeClr val="bg1"/>
        </a:solidFill>
        <a:effectLst/>
      </p:bgPr>
    </p:bg>
    <p:spTree>
      <p:nvGrpSpPr>
        <p:cNvPr id="1" name=""/>
        <p:cNvGrpSpPr/>
        <p:nvPr/>
      </p:nvGrpSpPr>
      <p:grpSpPr>
        <a:xfrm>
          <a:off x="0" y="0"/>
          <a:ext cx="0" cy="0"/>
          <a:chOff x="0" y="0"/>
          <a:chExt cx="0" cy="0"/>
        </a:xfrm>
      </p:grpSpPr>
      <p:sp>
        <p:nvSpPr>
          <p:cNvPr id="30" name="Rectangle 29"/>
          <p:cNvSpPr/>
          <p:nvPr userDrawn="1"/>
        </p:nvSpPr>
        <p:spPr>
          <a:xfrm>
            <a:off x="471906" y="3074737"/>
            <a:ext cx="3959225" cy="13066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32" name="Rectangle 31"/>
          <p:cNvSpPr/>
          <p:nvPr userDrawn="1"/>
        </p:nvSpPr>
        <p:spPr>
          <a:xfrm>
            <a:off x="-1" y="1"/>
            <a:ext cx="9144001" cy="31124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33" name="Title 5"/>
          <p:cNvSpPr>
            <a:spLocks noGrp="1"/>
          </p:cNvSpPr>
          <p:nvPr>
            <p:ph type="title" hasCustomPrompt="1"/>
          </p:nvPr>
        </p:nvSpPr>
        <p:spPr>
          <a:xfrm>
            <a:off x="597189" y="1865860"/>
            <a:ext cx="8078499" cy="532965"/>
          </a:xfrm>
          <a:prstGeom prst="rect">
            <a:avLst/>
          </a:prstGeom>
        </p:spPr>
        <p:txBody>
          <a:bodyPr vert="horz" lIns="0" anchor="b" anchorCtr="0"/>
          <a:lstStyle>
            <a:lvl1pPr>
              <a:defRPr lang="en-US" sz="2600" b="1" kern="1200" baseline="0" dirty="0" smtClean="0">
                <a:solidFill>
                  <a:schemeClr val="bg1"/>
                </a:solidFill>
                <a:latin typeface="Arial" pitchFamily="34" charset="0"/>
                <a:ea typeface="ＭＳ Ｐゴシック" charset="0"/>
                <a:cs typeface="Arial" pitchFamily="34" charset="0"/>
              </a:defRPr>
            </a:lvl1pPr>
          </a:lstStyle>
          <a:p>
            <a:r>
              <a:rPr lang="en-AU" dirty="0" smtClean="0"/>
              <a:t>Click to edit presentation title</a:t>
            </a:r>
            <a:endParaRPr lang="en-US" dirty="0"/>
          </a:p>
        </p:txBody>
      </p:sp>
      <p:sp>
        <p:nvSpPr>
          <p:cNvPr id="34" name="Text Placeholder 9"/>
          <p:cNvSpPr>
            <a:spLocks noGrp="1"/>
          </p:cNvSpPr>
          <p:nvPr>
            <p:ph type="body" sz="quarter" idx="10" hasCustomPrompt="1"/>
          </p:nvPr>
        </p:nvSpPr>
        <p:spPr>
          <a:xfrm>
            <a:off x="597189" y="2379544"/>
            <a:ext cx="8078499" cy="360028"/>
          </a:xfrm>
          <a:prstGeom prst="rect">
            <a:avLst/>
          </a:prstGeom>
        </p:spPr>
        <p:txBody>
          <a:bodyPr vert="horz" lIns="0" tIns="0" bIns="0"/>
          <a:lstStyle>
            <a:lvl1pPr marL="0" indent="0">
              <a:buNone/>
              <a:defRPr lang="en-AU" sz="1800" b="1" kern="1200" dirty="0" smtClean="0">
                <a:solidFill>
                  <a:schemeClr val="bg1"/>
                </a:solidFill>
                <a:latin typeface="+mn-lt"/>
                <a:ea typeface="ＭＳ Ｐゴシック" charset="0"/>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smtClean="0"/>
              <a:t>Click to edit presentation subtitle</a:t>
            </a:r>
          </a:p>
        </p:txBody>
      </p:sp>
      <p:sp>
        <p:nvSpPr>
          <p:cNvPr id="36" name="Text Placeholder 28"/>
          <p:cNvSpPr>
            <a:spLocks noGrp="1"/>
          </p:cNvSpPr>
          <p:nvPr>
            <p:ph type="body" sz="quarter" idx="11" hasCustomPrompt="1"/>
          </p:nvPr>
        </p:nvSpPr>
        <p:spPr>
          <a:xfrm>
            <a:off x="597189" y="2803974"/>
            <a:ext cx="8078500" cy="224805"/>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dirty="0" smtClean="0">
                <a:solidFill>
                  <a:schemeClr val="bg1"/>
                </a:solidFill>
                <a:latin typeface="+mn-lt"/>
                <a:ea typeface="ＭＳ Ｐゴシック" charset="0"/>
                <a:cs typeface="ＭＳ Ｐゴシック" charset="0"/>
              </a:defRPr>
            </a:lvl1pPr>
          </a:lstStyle>
          <a:p>
            <a:pPr lvl="0"/>
            <a:r>
              <a:rPr lang="en-AU" dirty="0" smtClean="0"/>
              <a:t>Click to edit date</a:t>
            </a:r>
            <a:endParaRPr lang="en-US" dirty="0"/>
          </a:p>
        </p:txBody>
      </p:sp>
      <p:sp>
        <p:nvSpPr>
          <p:cNvPr id="37" name="Text Placeholder 30"/>
          <p:cNvSpPr>
            <a:spLocks noGrp="1"/>
          </p:cNvSpPr>
          <p:nvPr>
            <p:ph type="body" sz="quarter" idx="12" hasCustomPrompt="1"/>
          </p:nvPr>
        </p:nvSpPr>
        <p:spPr>
          <a:xfrm>
            <a:off x="597188" y="3169207"/>
            <a:ext cx="3745135"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38" name="Text Placeholder 34"/>
          <p:cNvSpPr>
            <a:spLocks noGrp="1"/>
          </p:cNvSpPr>
          <p:nvPr>
            <p:ph type="body" sz="quarter" idx="13" hasCustomPrompt="1"/>
          </p:nvPr>
        </p:nvSpPr>
        <p:spPr>
          <a:xfrm>
            <a:off x="597188" y="3437751"/>
            <a:ext cx="3745135"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39" name="Text Placeholder 30"/>
          <p:cNvSpPr>
            <a:spLocks noGrp="1"/>
          </p:cNvSpPr>
          <p:nvPr>
            <p:ph type="body" sz="quarter" idx="14" hasCustomPrompt="1"/>
          </p:nvPr>
        </p:nvSpPr>
        <p:spPr>
          <a:xfrm>
            <a:off x="597188" y="3777472"/>
            <a:ext cx="3745135"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40" name="Text Placeholder 34"/>
          <p:cNvSpPr>
            <a:spLocks noGrp="1"/>
          </p:cNvSpPr>
          <p:nvPr>
            <p:ph type="body" sz="quarter" idx="15" hasCustomPrompt="1"/>
          </p:nvPr>
        </p:nvSpPr>
        <p:spPr>
          <a:xfrm>
            <a:off x="597188" y="4046016"/>
            <a:ext cx="3745135"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41" name="TextBox 40"/>
          <p:cNvSpPr txBox="1"/>
          <p:nvPr userDrawn="1"/>
        </p:nvSpPr>
        <p:spPr bwMode="auto">
          <a:xfrm>
            <a:off x="465554" y="6518493"/>
            <a:ext cx="6920498" cy="138499"/>
          </a:xfrm>
          <a:prstGeom prst="rect">
            <a:avLst/>
          </a:prstGeom>
          <a:solidFill>
            <a:schemeClr val="bg1"/>
          </a:solidFill>
          <a:ln>
            <a:noFill/>
          </a:ln>
          <a:extLst/>
        </p:spPr>
        <p:txBody>
          <a:bodyPr wrap="square" lIns="0" tIns="0" rIns="0" bIns="0" rtlCol="0" anchor="ctr" anchorCtr="0">
            <a:spAutoFit/>
          </a:bodyPr>
          <a:lstStyle/>
          <a:p>
            <a:pPr algn="l">
              <a:spcBef>
                <a:spcPct val="0"/>
              </a:spcBef>
              <a:buClr>
                <a:srgbClr val="01286D"/>
              </a:buClr>
              <a:buSzPct val="80000"/>
              <a:buFont typeface="Wingdings" pitchFamily="2" charset="2"/>
              <a:buNone/>
            </a:pPr>
            <a:r>
              <a:rPr lang="en-US" sz="900" b="0" dirty="0" smtClean="0">
                <a:solidFill>
                  <a:schemeClr val="tx2"/>
                </a:solidFill>
              </a:rPr>
              <a:t>For investment professional use only and not for general public distribution</a:t>
            </a:r>
          </a:p>
        </p:txBody>
      </p:sp>
      <p:pic>
        <p:nvPicPr>
          <p:cNvPr id="16" name="Picture 15"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6373911"/>
            <a:ext cx="1176974" cy="374235"/>
          </a:xfrm>
          <a:prstGeom prst="rect">
            <a:avLst/>
          </a:prstGeom>
        </p:spPr>
      </p:pic>
    </p:spTree>
    <p:extLst>
      <p:ext uri="{BB962C8B-B14F-4D97-AF65-F5344CB8AC3E}">
        <p14:creationId xmlns:p14="http://schemas.microsoft.com/office/powerpoint/2010/main" val="15790512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lter/Process Diagram_2">
    <p:spTree>
      <p:nvGrpSpPr>
        <p:cNvPr id="1" name=""/>
        <p:cNvGrpSpPr/>
        <p:nvPr/>
      </p:nvGrpSpPr>
      <p:grpSpPr>
        <a:xfrm>
          <a:off x="0" y="0"/>
          <a:ext cx="0" cy="0"/>
          <a:chOff x="0" y="0"/>
          <a:chExt cx="0" cy="0"/>
        </a:xfrm>
      </p:grpSpPr>
      <p:cxnSp>
        <p:nvCxnSpPr>
          <p:cNvPr id="25" name="Straight Connector 24"/>
          <p:cNvCxnSpPr/>
          <p:nvPr userDrawn="1"/>
        </p:nvCxnSpPr>
        <p:spPr>
          <a:xfrm>
            <a:off x="4575405" y="2179484"/>
            <a:ext cx="0" cy="34437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671807"/>
            <a:ext cx="3986212" cy="738188"/>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3" name="Straight Connector 22"/>
          <p:cNvCxnSpPr/>
          <p:nvPr userDrawn="1"/>
        </p:nvCxnSpPr>
        <p:spPr>
          <a:xfrm>
            <a:off x="468313" y="2848924"/>
            <a:ext cx="8208962"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69062" y="2848437"/>
            <a:ext cx="5336" cy="280782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2530335" y="2848437"/>
            <a:ext cx="3096" cy="280782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6632697" y="2848437"/>
            <a:ext cx="5161" cy="280782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8685303" y="2848437"/>
            <a:ext cx="6350" cy="280782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 Placeholder 2"/>
          <p:cNvSpPr>
            <a:spLocks noGrp="1"/>
          </p:cNvSpPr>
          <p:nvPr>
            <p:ph type="body" sz="quarter" idx="25"/>
          </p:nvPr>
        </p:nvSpPr>
        <p:spPr>
          <a:xfrm>
            <a:off x="582801" y="3043075"/>
            <a:ext cx="1836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46" name="Text Placeholder 35"/>
          <p:cNvSpPr>
            <a:spLocks noGrp="1"/>
          </p:cNvSpPr>
          <p:nvPr>
            <p:ph type="body" sz="quarter" idx="13" hasCustomPrompt="1"/>
          </p:nvPr>
        </p:nvSpPr>
        <p:spPr>
          <a:xfrm>
            <a:off x="582801" y="3371243"/>
            <a:ext cx="1836000" cy="228501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click to add text click to add text click to add text</a:t>
            </a:r>
            <a:endParaRPr lang="en-US" dirty="0" smtClean="0"/>
          </a:p>
        </p:txBody>
      </p:sp>
      <p:sp>
        <p:nvSpPr>
          <p:cNvPr id="47" name="Text Placeholder 2"/>
          <p:cNvSpPr>
            <a:spLocks noGrp="1"/>
          </p:cNvSpPr>
          <p:nvPr>
            <p:ph type="body" sz="quarter" idx="26"/>
          </p:nvPr>
        </p:nvSpPr>
        <p:spPr>
          <a:xfrm>
            <a:off x="2633149" y="3043075"/>
            <a:ext cx="1836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48" name="Text Placeholder 35"/>
          <p:cNvSpPr>
            <a:spLocks noGrp="1"/>
          </p:cNvSpPr>
          <p:nvPr>
            <p:ph type="body" sz="quarter" idx="27" hasCustomPrompt="1"/>
          </p:nvPr>
        </p:nvSpPr>
        <p:spPr>
          <a:xfrm>
            <a:off x="2633149" y="3371243"/>
            <a:ext cx="1836000" cy="228501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click to add text click to add text click to add text</a:t>
            </a:r>
            <a:endParaRPr lang="en-US" dirty="0" smtClean="0"/>
          </a:p>
        </p:txBody>
      </p:sp>
      <p:sp>
        <p:nvSpPr>
          <p:cNvPr id="49" name="Text Placeholder 2"/>
          <p:cNvSpPr>
            <a:spLocks noGrp="1"/>
          </p:cNvSpPr>
          <p:nvPr>
            <p:ph type="body" sz="quarter" idx="28"/>
          </p:nvPr>
        </p:nvSpPr>
        <p:spPr>
          <a:xfrm>
            <a:off x="4691028" y="3043075"/>
            <a:ext cx="1836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50" name="Text Placeholder 35"/>
          <p:cNvSpPr>
            <a:spLocks noGrp="1"/>
          </p:cNvSpPr>
          <p:nvPr>
            <p:ph type="body" sz="quarter" idx="29" hasCustomPrompt="1"/>
          </p:nvPr>
        </p:nvSpPr>
        <p:spPr>
          <a:xfrm>
            <a:off x="4687404" y="3371243"/>
            <a:ext cx="1836000" cy="228501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click to add text click to add text click to add text</a:t>
            </a:r>
            <a:endParaRPr lang="en-US" dirty="0" smtClean="0"/>
          </a:p>
        </p:txBody>
      </p:sp>
      <p:sp>
        <p:nvSpPr>
          <p:cNvPr id="51" name="Text Placeholder 2"/>
          <p:cNvSpPr>
            <a:spLocks noGrp="1"/>
          </p:cNvSpPr>
          <p:nvPr>
            <p:ph type="body" sz="quarter" idx="30"/>
          </p:nvPr>
        </p:nvSpPr>
        <p:spPr>
          <a:xfrm>
            <a:off x="6747955" y="3043075"/>
            <a:ext cx="1836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52" name="Text Placeholder 35"/>
          <p:cNvSpPr>
            <a:spLocks noGrp="1"/>
          </p:cNvSpPr>
          <p:nvPr>
            <p:ph type="body" sz="quarter" idx="31" hasCustomPrompt="1"/>
          </p:nvPr>
        </p:nvSpPr>
        <p:spPr>
          <a:xfrm>
            <a:off x="6744331" y="3371243"/>
            <a:ext cx="1836000" cy="228501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click to add text click to add text click to add text</a:t>
            </a:r>
            <a:endParaRPr lang="en-US" dirty="0" smtClean="0"/>
          </a:p>
        </p:txBody>
      </p:sp>
      <p:sp>
        <p:nvSpPr>
          <p:cNvPr id="27"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9"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0"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37751185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ructure Chart">
    <p:spTree>
      <p:nvGrpSpPr>
        <p:cNvPr id="1" name=""/>
        <p:cNvGrpSpPr/>
        <p:nvPr/>
      </p:nvGrpSpPr>
      <p:grpSpPr>
        <a:xfrm>
          <a:off x="0" y="0"/>
          <a:ext cx="0" cy="0"/>
          <a:chOff x="0" y="0"/>
          <a:chExt cx="0" cy="0"/>
        </a:xfrm>
      </p:grpSpPr>
      <p:cxnSp>
        <p:nvCxnSpPr>
          <p:cNvPr id="17" name="Straight Connector 16"/>
          <p:cNvCxnSpPr/>
          <p:nvPr userDrawn="1"/>
        </p:nvCxnSpPr>
        <p:spPr>
          <a:xfrm>
            <a:off x="4575405" y="1894338"/>
            <a:ext cx="0" cy="94751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671807"/>
            <a:ext cx="3986212" cy="738188"/>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3" name="Straight Connector 22"/>
          <p:cNvCxnSpPr/>
          <p:nvPr userDrawn="1"/>
        </p:nvCxnSpPr>
        <p:spPr>
          <a:xfrm>
            <a:off x="1411941" y="2846294"/>
            <a:ext cx="6335059"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1414805" y="2849209"/>
            <a:ext cx="0" cy="82654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7738948" y="2849209"/>
            <a:ext cx="0" cy="82654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630901" y="2849209"/>
            <a:ext cx="0" cy="82654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22853" y="2849209"/>
            <a:ext cx="0" cy="82654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 Placeholder 2"/>
          <p:cNvSpPr>
            <a:spLocks noGrp="1"/>
          </p:cNvSpPr>
          <p:nvPr>
            <p:ph type="body" sz="quarter" idx="22"/>
          </p:nvPr>
        </p:nvSpPr>
        <p:spPr>
          <a:xfrm>
            <a:off x="469062" y="3255303"/>
            <a:ext cx="1908000" cy="738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7" name="Text Placeholder 2"/>
          <p:cNvSpPr>
            <a:spLocks noGrp="1"/>
          </p:cNvSpPr>
          <p:nvPr>
            <p:ph type="body" sz="quarter" idx="23"/>
          </p:nvPr>
        </p:nvSpPr>
        <p:spPr>
          <a:xfrm>
            <a:off x="6777303" y="3255303"/>
            <a:ext cx="1908000" cy="738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9" name="Text Placeholder 2"/>
          <p:cNvSpPr>
            <a:spLocks noGrp="1"/>
          </p:cNvSpPr>
          <p:nvPr>
            <p:ph type="body" sz="quarter" idx="24"/>
          </p:nvPr>
        </p:nvSpPr>
        <p:spPr>
          <a:xfrm>
            <a:off x="4674587" y="3255303"/>
            <a:ext cx="1908000" cy="738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0" name="Text Placeholder 2"/>
          <p:cNvSpPr>
            <a:spLocks noGrp="1"/>
          </p:cNvSpPr>
          <p:nvPr>
            <p:ph type="body" sz="quarter" idx="25"/>
          </p:nvPr>
        </p:nvSpPr>
        <p:spPr>
          <a:xfrm>
            <a:off x="2571871" y="3255303"/>
            <a:ext cx="1908000" cy="738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1"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4"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6"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284430308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bination 1_Text Group/Graph_Qtr ">
    <p:spTree>
      <p:nvGrpSpPr>
        <p:cNvPr id="1" name=""/>
        <p:cNvGrpSpPr/>
        <p:nvPr/>
      </p:nvGrpSpPr>
      <p:grpSpPr>
        <a:xfrm>
          <a:off x="0" y="0"/>
          <a:ext cx="0" cy="0"/>
          <a:chOff x="0" y="0"/>
          <a:chExt cx="0" cy="0"/>
        </a:xfrm>
      </p:grpSpPr>
      <p:sp>
        <p:nvSpPr>
          <p:cNvPr id="27" name="Text Placeholder 3"/>
          <p:cNvSpPr>
            <a:spLocks noGrp="1"/>
          </p:cNvSpPr>
          <p:nvPr>
            <p:ph type="body" sz="quarter" idx="18"/>
          </p:nvPr>
        </p:nvSpPr>
        <p:spPr>
          <a:xfrm>
            <a:off x="4717968" y="3824113"/>
            <a:ext cx="1908000" cy="1832150"/>
          </a:xfrm>
          <a:prstGeom prst="rect">
            <a:avLst/>
          </a:prstGeom>
          <a:solidFill>
            <a:schemeClr val="tx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8" name="Straight Connector 27"/>
          <p:cNvCxnSpPr/>
          <p:nvPr userDrawn="1"/>
        </p:nvCxnSpPr>
        <p:spPr>
          <a:xfrm flipH="1">
            <a:off x="469062" y="3815184"/>
            <a:ext cx="5336" cy="184107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6"/>
          <p:cNvSpPr>
            <a:spLocks noGrp="1"/>
          </p:cNvSpPr>
          <p:nvPr>
            <p:ph type="body" sz="quarter" idx="20" hasCustomPrompt="1"/>
          </p:nvPr>
        </p:nvSpPr>
        <p:spPr>
          <a:xfrm>
            <a:off x="578934" y="3899245"/>
            <a:ext cx="1672115" cy="1757018"/>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click to </a:t>
            </a:r>
            <a:r>
              <a:rPr lang="en-AU" dirty="0" smtClean="0"/>
              <a:t>add text</a:t>
            </a:r>
            <a:endParaRPr lang="en-US" dirty="0" smtClean="0"/>
          </a:p>
        </p:txBody>
      </p:sp>
      <p:sp>
        <p:nvSpPr>
          <p:cNvPr id="30" name="Text Placeholder 10"/>
          <p:cNvSpPr txBox="1">
            <a:spLocks/>
          </p:cNvSpPr>
          <p:nvPr userDrawn="1"/>
        </p:nvSpPr>
        <p:spPr>
          <a:xfrm>
            <a:off x="561313" y="3720692"/>
            <a:ext cx="294735"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1</a:t>
            </a:r>
            <a:endParaRPr lang="en-AU" b="0" dirty="0" smtClean="0">
              <a:solidFill>
                <a:schemeClr val="tx2"/>
              </a:solidFill>
            </a:endParaRPr>
          </a:p>
        </p:txBody>
      </p:sp>
      <p:cxnSp>
        <p:nvCxnSpPr>
          <p:cNvPr id="32" name="Straight Connector 31"/>
          <p:cNvCxnSpPr/>
          <p:nvPr userDrawn="1"/>
        </p:nvCxnSpPr>
        <p:spPr>
          <a:xfrm flipH="1">
            <a:off x="2500451" y="3815184"/>
            <a:ext cx="3096" cy="184107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Placeholder 6"/>
          <p:cNvSpPr>
            <a:spLocks noGrp="1"/>
          </p:cNvSpPr>
          <p:nvPr>
            <p:ph type="body" sz="quarter" idx="21" hasCustomPrompt="1"/>
          </p:nvPr>
        </p:nvSpPr>
        <p:spPr>
          <a:xfrm>
            <a:off x="2618275" y="3899245"/>
            <a:ext cx="1672115" cy="1757018"/>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click to </a:t>
            </a:r>
            <a:r>
              <a:rPr lang="en-AU" dirty="0" smtClean="0"/>
              <a:t>add text</a:t>
            </a:r>
            <a:endParaRPr lang="en-US" dirty="0" smtClean="0"/>
          </a:p>
        </p:txBody>
      </p:sp>
      <p:sp>
        <p:nvSpPr>
          <p:cNvPr id="41" name="Text Placeholder 10"/>
          <p:cNvSpPr txBox="1">
            <a:spLocks/>
          </p:cNvSpPr>
          <p:nvPr userDrawn="1"/>
        </p:nvSpPr>
        <p:spPr>
          <a:xfrm>
            <a:off x="2600654" y="3720692"/>
            <a:ext cx="294735"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2</a:t>
            </a:r>
            <a:endParaRPr lang="en-AU" b="0" dirty="0" smtClean="0">
              <a:solidFill>
                <a:schemeClr val="tx2"/>
              </a:solidFill>
            </a:endParaRPr>
          </a:p>
        </p:txBody>
      </p:sp>
      <p:sp>
        <p:nvSpPr>
          <p:cNvPr id="45" name="Chart Placeholder 25"/>
          <p:cNvSpPr>
            <a:spLocks noGrp="1"/>
          </p:cNvSpPr>
          <p:nvPr>
            <p:ph type="chart" sz="quarter" idx="17"/>
          </p:nvPr>
        </p:nvSpPr>
        <p:spPr>
          <a:xfrm>
            <a:off x="469062" y="1789112"/>
            <a:ext cx="3965575" cy="1857375"/>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46" name="Text Placeholder 3"/>
          <p:cNvSpPr>
            <a:spLocks noGrp="1"/>
          </p:cNvSpPr>
          <p:nvPr>
            <p:ph type="body" sz="quarter" idx="15"/>
          </p:nvPr>
        </p:nvSpPr>
        <p:spPr>
          <a:xfrm>
            <a:off x="4717968" y="1304924"/>
            <a:ext cx="3957720" cy="2350965"/>
          </a:xfrm>
          <a:prstGeom prst="rect">
            <a:avLst/>
          </a:prstGeom>
          <a:solidFill>
            <a:schemeClr val="accent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50" name="Text Placeholder 31"/>
          <p:cNvSpPr>
            <a:spLocks noGrp="1"/>
          </p:cNvSpPr>
          <p:nvPr>
            <p:ph type="body" sz="quarter" idx="24" hasCustomPrompt="1"/>
          </p:nvPr>
        </p:nvSpPr>
        <p:spPr>
          <a:xfrm>
            <a:off x="469062" y="1290776"/>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52"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53"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55" name="Text Placeholder 3"/>
          <p:cNvSpPr>
            <a:spLocks noGrp="1"/>
          </p:cNvSpPr>
          <p:nvPr>
            <p:ph type="body" sz="quarter" idx="25"/>
          </p:nvPr>
        </p:nvSpPr>
        <p:spPr>
          <a:xfrm>
            <a:off x="6769275" y="3824113"/>
            <a:ext cx="1908000" cy="1832150"/>
          </a:xfrm>
          <a:prstGeom prst="rect">
            <a:avLst/>
          </a:prstGeom>
          <a:solidFill>
            <a:schemeClr val="tx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7"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20" name="Straight Connector 19"/>
          <p:cNvCxnSpPr/>
          <p:nvPr userDrawn="1"/>
        </p:nvCxnSpPr>
        <p:spPr>
          <a:xfrm>
            <a:off x="457540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80189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bination 2_Text/Graph_2 Col">
    <p:spTree>
      <p:nvGrpSpPr>
        <p:cNvPr id="1" name=""/>
        <p:cNvGrpSpPr/>
        <p:nvPr/>
      </p:nvGrpSpPr>
      <p:grpSpPr>
        <a:xfrm>
          <a:off x="0" y="0"/>
          <a:ext cx="0" cy="0"/>
          <a:chOff x="0" y="0"/>
          <a:chExt cx="0" cy="0"/>
        </a:xfrm>
      </p:grpSpPr>
      <p:sp>
        <p:nvSpPr>
          <p:cNvPr id="24" name="Chart Placeholder 25"/>
          <p:cNvSpPr>
            <a:spLocks noGrp="1"/>
          </p:cNvSpPr>
          <p:nvPr>
            <p:ph type="chart" sz="quarter" idx="19"/>
          </p:nvPr>
        </p:nvSpPr>
        <p:spPr>
          <a:xfrm>
            <a:off x="4721225" y="1665288"/>
            <a:ext cx="395605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5" name="Text Placeholder 3"/>
          <p:cNvSpPr>
            <a:spLocks noGrp="1"/>
          </p:cNvSpPr>
          <p:nvPr>
            <p:ph type="body" sz="quarter" idx="18"/>
          </p:nvPr>
        </p:nvSpPr>
        <p:spPr>
          <a:xfrm>
            <a:off x="465138" y="2692711"/>
            <a:ext cx="1908000" cy="1632471"/>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6" name="Text Placeholder 2"/>
          <p:cNvSpPr>
            <a:spLocks noGrp="1"/>
          </p:cNvSpPr>
          <p:nvPr>
            <p:ph type="body" sz="quarter" idx="20" hasCustomPrompt="1"/>
          </p:nvPr>
        </p:nvSpPr>
        <p:spPr>
          <a:xfrm>
            <a:off x="2555243" y="2861415"/>
            <a:ext cx="1864688" cy="262622"/>
          </a:xfrm>
          <a:prstGeom prst="rect">
            <a:avLst/>
          </a:prstGeom>
        </p:spPr>
        <p:txBody>
          <a:bodyPr vert="horz" lIns="0" tIns="0" rIns="0" bIns="0"/>
          <a:lstStyle>
            <a:lvl1pPr marL="0" indent="0">
              <a:buNone/>
              <a:defRPr lang="en-US" sz="1400" b="1" kern="1200" baseline="0" dirty="0">
                <a:solidFill>
                  <a:schemeClr val="tx1"/>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7" name="Text Placeholder 35"/>
          <p:cNvSpPr>
            <a:spLocks noGrp="1"/>
          </p:cNvSpPr>
          <p:nvPr>
            <p:ph type="body" sz="quarter" idx="13" hasCustomPrompt="1"/>
          </p:nvPr>
        </p:nvSpPr>
        <p:spPr>
          <a:xfrm>
            <a:off x="2555243" y="3189583"/>
            <a:ext cx="1868312" cy="247144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a:t>
            </a:r>
            <a:endParaRPr lang="en-US" dirty="0" smtClean="0"/>
          </a:p>
        </p:txBody>
      </p:sp>
      <p:sp>
        <p:nvSpPr>
          <p:cNvPr id="18" name="Text Placeholder 2"/>
          <p:cNvSpPr>
            <a:spLocks noGrp="1"/>
          </p:cNvSpPr>
          <p:nvPr>
            <p:ph type="body" sz="quarter" idx="17" hasCustomPrompt="1"/>
          </p:nvPr>
        </p:nvSpPr>
        <p:spPr>
          <a:xfrm>
            <a:off x="469155" y="1665288"/>
            <a:ext cx="3960813" cy="961795"/>
          </a:xfrm>
          <a:prstGeom prst="rect">
            <a:avLst/>
          </a:prstGeom>
        </p:spPr>
        <p:txBody>
          <a:bodyPr vert="horz" lIns="0" tIns="0" rIns="0" bIns="0"/>
          <a:lstStyle>
            <a:lvl1pPr marL="0" indent="0">
              <a:buNone/>
              <a:defRPr lang="en-US" sz="1300" b="0" kern="1200" baseline="0" dirty="0">
                <a:solidFill>
                  <a:schemeClr val="tx1"/>
                </a:solidFill>
                <a:latin typeface="+mn-lt"/>
                <a:ea typeface="ＭＳ Ｐゴシック" charset="0"/>
                <a:cs typeface="ＭＳ Ｐゴシック" charset="0"/>
              </a:defRPr>
            </a:lvl1pPr>
          </a:lstStyle>
          <a:p>
            <a:pPr lvl="0"/>
            <a:r>
              <a:rPr lang="en-AU" dirty="0" smtClean="0"/>
              <a:t>Click to edit intro paragraph click to edit intro paragraph click to edit intro paragraph click to edit intro paragraph click to edit intro paragraph click to edit intro paragraph</a:t>
            </a:r>
            <a:endParaRPr lang="en-US" dirty="0"/>
          </a:p>
        </p:txBody>
      </p:sp>
      <p:sp>
        <p:nvSpPr>
          <p:cNvPr id="21"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2"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5" name="Text Placeholder 31"/>
          <p:cNvSpPr>
            <a:spLocks noGrp="1"/>
          </p:cNvSpPr>
          <p:nvPr>
            <p:ph type="body" sz="quarter" idx="21" hasCustomPrompt="1"/>
          </p:nvPr>
        </p:nvSpPr>
        <p:spPr>
          <a:xfrm>
            <a:off x="4719637" y="1290776"/>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30" name="Text Placeholder 31"/>
          <p:cNvSpPr>
            <a:spLocks noGrp="1"/>
          </p:cNvSpPr>
          <p:nvPr>
            <p:ph type="body" sz="quarter" idx="24" hasCustomPrompt="1"/>
          </p:nvPr>
        </p:nvSpPr>
        <p:spPr>
          <a:xfrm>
            <a:off x="469062" y="1290776"/>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3"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14" name="Straight Connector 13"/>
          <p:cNvCxnSpPr/>
          <p:nvPr userDrawn="1"/>
        </p:nvCxnSpPr>
        <p:spPr>
          <a:xfrm>
            <a:off x="457540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0753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bination 3_Text/Graph_2 Col">
    <p:spTree>
      <p:nvGrpSpPr>
        <p:cNvPr id="1" name=""/>
        <p:cNvGrpSpPr/>
        <p:nvPr/>
      </p:nvGrpSpPr>
      <p:grpSpPr>
        <a:xfrm>
          <a:off x="0" y="0"/>
          <a:ext cx="0" cy="0"/>
          <a:chOff x="0" y="0"/>
          <a:chExt cx="0" cy="0"/>
        </a:xfrm>
      </p:grpSpPr>
      <p:sp>
        <p:nvSpPr>
          <p:cNvPr id="19" name="Text Placeholder 2"/>
          <p:cNvSpPr>
            <a:spLocks noGrp="1"/>
          </p:cNvSpPr>
          <p:nvPr>
            <p:ph type="body" sz="quarter" idx="17" hasCustomPrompt="1"/>
          </p:nvPr>
        </p:nvSpPr>
        <p:spPr>
          <a:xfrm>
            <a:off x="476689" y="1304810"/>
            <a:ext cx="3959225" cy="69335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edit intro paragraph click to edit intro paragraph click to edit intro paragraph</a:t>
            </a:r>
            <a:r>
              <a:rPr lang="en-US" dirty="0" smtClean="0"/>
              <a:t> </a:t>
            </a:r>
            <a:r>
              <a:rPr lang="en-AU" dirty="0" smtClean="0"/>
              <a:t>click to edit intro paragraph</a:t>
            </a:r>
            <a:endParaRPr lang="en-US" dirty="0" smtClean="0"/>
          </a:p>
        </p:txBody>
      </p:sp>
      <p:sp>
        <p:nvSpPr>
          <p:cNvPr id="14" name="Text Placeholder 6"/>
          <p:cNvSpPr>
            <a:spLocks noGrp="1"/>
          </p:cNvSpPr>
          <p:nvPr>
            <p:ph type="body" sz="quarter" idx="23" hasCustomPrompt="1"/>
          </p:nvPr>
        </p:nvSpPr>
        <p:spPr>
          <a:xfrm>
            <a:off x="471552" y="2090913"/>
            <a:ext cx="3959161" cy="3565350"/>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23" name="Chart Placeholder 25"/>
          <p:cNvSpPr>
            <a:spLocks noGrp="1"/>
          </p:cNvSpPr>
          <p:nvPr>
            <p:ph type="chart" sz="quarter" idx="19"/>
          </p:nvPr>
        </p:nvSpPr>
        <p:spPr>
          <a:xfrm>
            <a:off x="4721225" y="1665288"/>
            <a:ext cx="395605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5"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6"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7" name="Text Placeholder 31"/>
          <p:cNvSpPr>
            <a:spLocks noGrp="1"/>
          </p:cNvSpPr>
          <p:nvPr>
            <p:ph type="body" sz="quarter" idx="21" hasCustomPrompt="1"/>
          </p:nvPr>
        </p:nvSpPr>
        <p:spPr>
          <a:xfrm>
            <a:off x="4719637" y="1290776"/>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0"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12" name="Straight Connector 11"/>
          <p:cNvCxnSpPr/>
          <p:nvPr userDrawn="1"/>
        </p:nvCxnSpPr>
        <p:spPr>
          <a:xfrm>
            <a:off x="4575405" y="1304925"/>
            <a:ext cx="0" cy="435610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2021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bination 4_Text/Graph_2 Col_Qtr">
    <p:spTree>
      <p:nvGrpSpPr>
        <p:cNvPr id="1" name=""/>
        <p:cNvGrpSpPr/>
        <p:nvPr/>
      </p:nvGrpSpPr>
      <p:grpSpPr>
        <a:xfrm>
          <a:off x="0" y="0"/>
          <a:ext cx="0" cy="0"/>
          <a:chOff x="0" y="0"/>
          <a:chExt cx="0" cy="0"/>
        </a:xfrm>
      </p:grpSpPr>
      <p:sp>
        <p:nvSpPr>
          <p:cNvPr id="18" name="Chart Placeholder 25"/>
          <p:cNvSpPr>
            <a:spLocks noGrp="1"/>
          </p:cNvSpPr>
          <p:nvPr>
            <p:ph type="chart" sz="quarter" idx="30"/>
          </p:nvPr>
        </p:nvSpPr>
        <p:spPr>
          <a:xfrm>
            <a:off x="4721225" y="1665288"/>
            <a:ext cx="3965575" cy="174369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19" name="Chart Placeholder 25"/>
          <p:cNvSpPr>
            <a:spLocks noGrp="1"/>
          </p:cNvSpPr>
          <p:nvPr>
            <p:ph type="chart" sz="quarter" idx="31"/>
          </p:nvPr>
        </p:nvSpPr>
        <p:spPr>
          <a:xfrm>
            <a:off x="4721225" y="3811056"/>
            <a:ext cx="3965575" cy="184996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31" name="Text Placeholder 31"/>
          <p:cNvSpPr>
            <a:spLocks noGrp="1"/>
          </p:cNvSpPr>
          <p:nvPr>
            <p:ph type="body" sz="quarter" idx="32" hasCustomPrompt="1"/>
          </p:nvPr>
        </p:nvSpPr>
        <p:spPr>
          <a:xfrm>
            <a:off x="4719637" y="3546550"/>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6"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7"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0" name="Text Placeholder 31"/>
          <p:cNvSpPr>
            <a:spLocks noGrp="1"/>
          </p:cNvSpPr>
          <p:nvPr>
            <p:ph type="body" sz="quarter" idx="21" hasCustomPrompt="1"/>
          </p:nvPr>
        </p:nvSpPr>
        <p:spPr>
          <a:xfrm>
            <a:off x="4719637" y="1290776"/>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1" name="Text Placeholder 2"/>
          <p:cNvSpPr>
            <a:spLocks noGrp="1"/>
          </p:cNvSpPr>
          <p:nvPr>
            <p:ph type="body" sz="quarter" idx="17" hasCustomPrompt="1"/>
          </p:nvPr>
        </p:nvSpPr>
        <p:spPr>
          <a:xfrm>
            <a:off x="476689" y="1304810"/>
            <a:ext cx="3959225" cy="69335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edit intro paragraph click to edit intro paragraph click to edit intro paragraph</a:t>
            </a:r>
            <a:r>
              <a:rPr lang="en-US" dirty="0" smtClean="0"/>
              <a:t> </a:t>
            </a:r>
            <a:r>
              <a:rPr lang="en-AU" dirty="0" smtClean="0"/>
              <a:t>click to edit intro paragraph</a:t>
            </a:r>
            <a:endParaRPr lang="en-US" dirty="0" smtClean="0"/>
          </a:p>
        </p:txBody>
      </p:sp>
      <p:sp>
        <p:nvSpPr>
          <p:cNvPr id="22" name="Text Placeholder 6"/>
          <p:cNvSpPr>
            <a:spLocks noGrp="1"/>
          </p:cNvSpPr>
          <p:nvPr>
            <p:ph type="body" sz="quarter" idx="23" hasCustomPrompt="1"/>
          </p:nvPr>
        </p:nvSpPr>
        <p:spPr>
          <a:xfrm>
            <a:off x="471552" y="2090913"/>
            <a:ext cx="3959161" cy="3565350"/>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12"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14" name="Straight Connector 13"/>
          <p:cNvCxnSpPr/>
          <p:nvPr userDrawn="1"/>
        </p:nvCxnSpPr>
        <p:spPr>
          <a:xfrm>
            <a:off x="457540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93026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bination 5_Graph_2-up">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469062" y="5746803"/>
            <a:ext cx="3952459"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4" name="Text Placeholder 37"/>
          <p:cNvSpPr>
            <a:spLocks noGrp="1"/>
          </p:cNvSpPr>
          <p:nvPr>
            <p:ph type="body" sz="quarter" idx="22" hasCustomPrompt="1"/>
          </p:nvPr>
        </p:nvSpPr>
        <p:spPr>
          <a:xfrm>
            <a:off x="4721225" y="5746803"/>
            <a:ext cx="3952459"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5" name="Chart Placeholder 25"/>
          <p:cNvSpPr>
            <a:spLocks noGrp="1"/>
          </p:cNvSpPr>
          <p:nvPr>
            <p:ph type="chart" sz="quarter" idx="19"/>
          </p:nvPr>
        </p:nvSpPr>
        <p:spPr>
          <a:xfrm>
            <a:off x="4721225" y="1665288"/>
            <a:ext cx="395605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8" name="Chart Placeholder 25"/>
          <p:cNvSpPr>
            <a:spLocks noGrp="1"/>
          </p:cNvSpPr>
          <p:nvPr>
            <p:ph type="chart" sz="quarter" idx="23"/>
          </p:nvPr>
        </p:nvSpPr>
        <p:spPr>
          <a:xfrm>
            <a:off x="472237" y="1665288"/>
            <a:ext cx="395605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5"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6"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7" name="Text Placeholder 31"/>
          <p:cNvSpPr>
            <a:spLocks noGrp="1"/>
          </p:cNvSpPr>
          <p:nvPr>
            <p:ph type="body" sz="quarter" idx="21" hasCustomPrompt="1"/>
          </p:nvPr>
        </p:nvSpPr>
        <p:spPr>
          <a:xfrm>
            <a:off x="4719637" y="1290776"/>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8" name="Text Placeholder 31"/>
          <p:cNvSpPr>
            <a:spLocks noGrp="1"/>
          </p:cNvSpPr>
          <p:nvPr>
            <p:ph type="body" sz="quarter" idx="24" hasCustomPrompt="1"/>
          </p:nvPr>
        </p:nvSpPr>
        <p:spPr>
          <a:xfrm>
            <a:off x="469062" y="1290776"/>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cxnSp>
        <p:nvCxnSpPr>
          <p:cNvPr id="11" name="Straight Connector 10"/>
          <p:cNvCxnSpPr/>
          <p:nvPr userDrawn="1"/>
        </p:nvCxnSpPr>
        <p:spPr>
          <a:xfrm>
            <a:off x="457540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8930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bination 6_Text/Graph_3 col">
    <p:spTree>
      <p:nvGrpSpPr>
        <p:cNvPr id="1" name=""/>
        <p:cNvGrpSpPr/>
        <p:nvPr/>
      </p:nvGrpSpPr>
      <p:grpSpPr>
        <a:xfrm>
          <a:off x="0" y="0"/>
          <a:ext cx="0" cy="0"/>
          <a:chOff x="0" y="0"/>
          <a:chExt cx="0" cy="0"/>
        </a:xfrm>
      </p:grpSpPr>
      <p:sp>
        <p:nvSpPr>
          <p:cNvPr id="20" name="Chart Placeholder 25"/>
          <p:cNvSpPr>
            <a:spLocks noGrp="1"/>
          </p:cNvSpPr>
          <p:nvPr>
            <p:ph type="chart" sz="quarter" idx="19"/>
          </p:nvPr>
        </p:nvSpPr>
        <p:spPr>
          <a:xfrm>
            <a:off x="2657760" y="1671701"/>
            <a:ext cx="6019515" cy="3989323"/>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6" name="Text Placeholder 2"/>
          <p:cNvSpPr>
            <a:spLocks noGrp="1"/>
          </p:cNvSpPr>
          <p:nvPr>
            <p:ph type="body" sz="quarter" idx="17" hasCustomPrompt="1"/>
          </p:nvPr>
        </p:nvSpPr>
        <p:spPr>
          <a:xfrm>
            <a:off x="470276" y="1304810"/>
            <a:ext cx="1885950" cy="692770"/>
          </a:xfrm>
          <a:prstGeom prst="rect">
            <a:avLst/>
          </a:prstGeom>
        </p:spPr>
        <p:txBody>
          <a:bodyPr vert="horz" lIns="0" tIns="0" rIns="0" bIns="0"/>
          <a:lstStyle>
            <a:lvl1pPr marL="0" indent="0">
              <a:buNone/>
              <a:defRPr lang="en-US" sz="1300" b="0" kern="1200" baseline="0" dirty="0">
                <a:solidFill>
                  <a:schemeClr val="tx1"/>
                </a:solidFill>
                <a:latin typeface="+mn-lt"/>
                <a:ea typeface="ＭＳ Ｐゴシック" charset="0"/>
                <a:cs typeface="ＭＳ Ｐゴシック" charset="0"/>
              </a:defRPr>
            </a:lvl1pPr>
          </a:lstStyle>
          <a:p>
            <a:pPr lvl="0"/>
            <a:r>
              <a:rPr lang="en-AU" dirty="0" smtClean="0"/>
              <a:t>Click to edit intro paragraph click to edit intro paragraph</a:t>
            </a:r>
            <a:endParaRPr lang="en-US" dirty="0"/>
          </a:p>
        </p:txBody>
      </p:sp>
      <p:cxnSp>
        <p:nvCxnSpPr>
          <p:cNvPr id="28" name="Straight Connector 27"/>
          <p:cNvCxnSpPr/>
          <p:nvPr userDrawn="1"/>
        </p:nvCxnSpPr>
        <p:spPr>
          <a:xfrm>
            <a:off x="2501072"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6"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Text Placeholder 31"/>
          <p:cNvSpPr>
            <a:spLocks noGrp="1"/>
          </p:cNvSpPr>
          <p:nvPr>
            <p:ph type="body" sz="quarter" idx="25" hasCustomPrompt="1"/>
          </p:nvPr>
        </p:nvSpPr>
        <p:spPr>
          <a:xfrm>
            <a:off x="2657760" y="1290776"/>
            <a:ext cx="6019515"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5" name="Text Placeholder 6"/>
          <p:cNvSpPr>
            <a:spLocks noGrp="1"/>
          </p:cNvSpPr>
          <p:nvPr>
            <p:ph type="body" sz="quarter" idx="23" hasCustomPrompt="1"/>
          </p:nvPr>
        </p:nvSpPr>
        <p:spPr>
          <a:xfrm>
            <a:off x="471552" y="2090913"/>
            <a:ext cx="1892943" cy="3565350"/>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Arial"/>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10"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101032708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bination 7_Text/Graph_3 col">
    <p:spTree>
      <p:nvGrpSpPr>
        <p:cNvPr id="1" name=""/>
        <p:cNvGrpSpPr/>
        <p:nvPr/>
      </p:nvGrpSpPr>
      <p:grpSpPr>
        <a:xfrm>
          <a:off x="0" y="0"/>
          <a:ext cx="0" cy="0"/>
          <a:chOff x="0" y="0"/>
          <a:chExt cx="0" cy="0"/>
        </a:xfrm>
      </p:grpSpPr>
      <p:sp>
        <p:nvSpPr>
          <p:cNvPr id="15" name="Text Placeholder 3"/>
          <p:cNvSpPr>
            <a:spLocks noGrp="1"/>
          </p:cNvSpPr>
          <p:nvPr>
            <p:ph type="body" sz="quarter" idx="18"/>
          </p:nvPr>
        </p:nvSpPr>
        <p:spPr>
          <a:xfrm>
            <a:off x="469062" y="1304925"/>
            <a:ext cx="1908000" cy="1632471"/>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9" name="Text Placeholder 35"/>
          <p:cNvSpPr>
            <a:spLocks noGrp="1"/>
          </p:cNvSpPr>
          <p:nvPr>
            <p:ph type="body" sz="quarter" idx="13" hasCustomPrompt="1"/>
          </p:nvPr>
        </p:nvSpPr>
        <p:spPr>
          <a:xfrm>
            <a:off x="469062" y="3108511"/>
            <a:ext cx="1910749" cy="2552514"/>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 click to add text </a:t>
            </a:r>
            <a:endParaRPr lang="en-US" dirty="0"/>
          </a:p>
        </p:txBody>
      </p:sp>
      <p:sp>
        <p:nvSpPr>
          <p:cNvPr id="22" name="Chart Placeholder 25"/>
          <p:cNvSpPr>
            <a:spLocks noGrp="1"/>
          </p:cNvSpPr>
          <p:nvPr>
            <p:ph type="chart" sz="quarter" idx="19"/>
          </p:nvPr>
        </p:nvSpPr>
        <p:spPr>
          <a:xfrm>
            <a:off x="2657760" y="1671701"/>
            <a:ext cx="6019515" cy="3989323"/>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cxnSp>
        <p:nvCxnSpPr>
          <p:cNvPr id="24" name="Straight Connector 23"/>
          <p:cNvCxnSpPr/>
          <p:nvPr userDrawn="1"/>
        </p:nvCxnSpPr>
        <p:spPr>
          <a:xfrm>
            <a:off x="2501072"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6"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7" name="Text Placeholder 31"/>
          <p:cNvSpPr>
            <a:spLocks noGrp="1"/>
          </p:cNvSpPr>
          <p:nvPr>
            <p:ph type="body" sz="quarter" idx="25" hasCustomPrompt="1"/>
          </p:nvPr>
        </p:nvSpPr>
        <p:spPr>
          <a:xfrm>
            <a:off x="2657760" y="1290776"/>
            <a:ext cx="6019515"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0"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80295987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_Full Page">
    <p:spTree>
      <p:nvGrpSpPr>
        <p:cNvPr id="1" name=""/>
        <p:cNvGrpSpPr/>
        <p:nvPr/>
      </p:nvGrpSpPr>
      <p:grpSpPr>
        <a:xfrm>
          <a:off x="0" y="0"/>
          <a:ext cx="0" cy="0"/>
          <a:chOff x="0" y="0"/>
          <a:chExt cx="0" cy="0"/>
        </a:xfrm>
      </p:grpSpPr>
      <p:sp>
        <p:nvSpPr>
          <p:cNvPr id="7" name="Chart Placeholder 25"/>
          <p:cNvSpPr>
            <a:spLocks noGrp="1"/>
          </p:cNvSpPr>
          <p:nvPr>
            <p:ph type="chart" sz="quarter" idx="19"/>
          </p:nvPr>
        </p:nvSpPr>
        <p:spPr>
          <a:xfrm>
            <a:off x="469062" y="1665288"/>
            <a:ext cx="8212137"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3"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4"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5" name="Text Placeholder 31"/>
          <p:cNvSpPr>
            <a:spLocks noGrp="1"/>
          </p:cNvSpPr>
          <p:nvPr>
            <p:ph type="body" sz="quarter" idx="11" hasCustomPrompt="1"/>
          </p:nvPr>
        </p:nvSpPr>
        <p:spPr>
          <a:xfrm>
            <a:off x="469062" y="1290776"/>
            <a:ext cx="8203784"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8"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12116700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3 Presenters">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a:off x="471906" y="3068053"/>
            <a:ext cx="3959225" cy="19282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39" name="Rectangle 38"/>
          <p:cNvSpPr/>
          <p:nvPr userDrawn="1"/>
        </p:nvSpPr>
        <p:spPr>
          <a:xfrm>
            <a:off x="-1" y="1"/>
            <a:ext cx="9144001" cy="31124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006193"/>
              </a:solidFill>
            </a:endParaRPr>
          </a:p>
        </p:txBody>
      </p:sp>
      <p:sp>
        <p:nvSpPr>
          <p:cNvPr id="40" name="Title 5"/>
          <p:cNvSpPr>
            <a:spLocks noGrp="1"/>
          </p:cNvSpPr>
          <p:nvPr>
            <p:ph type="title" hasCustomPrompt="1"/>
          </p:nvPr>
        </p:nvSpPr>
        <p:spPr>
          <a:xfrm>
            <a:off x="597189" y="1865860"/>
            <a:ext cx="8078499" cy="532965"/>
          </a:xfrm>
          <a:prstGeom prst="rect">
            <a:avLst/>
          </a:prstGeom>
        </p:spPr>
        <p:txBody>
          <a:bodyPr vert="horz" lIns="0" anchor="b" anchorCtr="0"/>
          <a:lstStyle>
            <a:lvl1pPr>
              <a:defRPr lang="en-US" sz="2600" b="1" kern="1200" baseline="0" dirty="0" smtClean="0">
                <a:solidFill>
                  <a:schemeClr val="bg1"/>
                </a:solidFill>
                <a:latin typeface="Arial" pitchFamily="34" charset="0"/>
                <a:ea typeface="ＭＳ Ｐゴシック" charset="0"/>
                <a:cs typeface="Arial" pitchFamily="34" charset="0"/>
              </a:defRPr>
            </a:lvl1pPr>
          </a:lstStyle>
          <a:p>
            <a:r>
              <a:rPr lang="en-AU" dirty="0" smtClean="0"/>
              <a:t>Click to edit presentation title</a:t>
            </a:r>
            <a:endParaRPr lang="en-US" dirty="0"/>
          </a:p>
        </p:txBody>
      </p:sp>
      <p:sp>
        <p:nvSpPr>
          <p:cNvPr id="41" name="Text Placeholder 9"/>
          <p:cNvSpPr>
            <a:spLocks noGrp="1"/>
          </p:cNvSpPr>
          <p:nvPr>
            <p:ph type="body" sz="quarter" idx="10" hasCustomPrompt="1"/>
          </p:nvPr>
        </p:nvSpPr>
        <p:spPr>
          <a:xfrm>
            <a:off x="597189" y="2379544"/>
            <a:ext cx="8078499" cy="360028"/>
          </a:xfrm>
          <a:prstGeom prst="rect">
            <a:avLst/>
          </a:prstGeom>
        </p:spPr>
        <p:txBody>
          <a:bodyPr vert="horz" lIns="0" tIns="0" bIns="0"/>
          <a:lstStyle>
            <a:lvl1pPr marL="0" indent="0">
              <a:buNone/>
              <a:defRPr lang="en-AU" sz="1800" b="1" kern="1200" dirty="0" smtClean="0">
                <a:solidFill>
                  <a:schemeClr val="bg1"/>
                </a:solidFill>
                <a:latin typeface="+mn-lt"/>
                <a:ea typeface="ＭＳ Ｐゴシック" charset="0"/>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smtClean="0"/>
              <a:t>Click to edit presentation subtitle</a:t>
            </a:r>
          </a:p>
        </p:txBody>
      </p:sp>
      <p:sp>
        <p:nvSpPr>
          <p:cNvPr id="42" name="Text Placeholder 28"/>
          <p:cNvSpPr>
            <a:spLocks noGrp="1"/>
          </p:cNvSpPr>
          <p:nvPr>
            <p:ph type="body" sz="quarter" idx="11" hasCustomPrompt="1"/>
          </p:nvPr>
        </p:nvSpPr>
        <p:spPr>
          <a:xfrm>
            <a:off x="597189" y="2803974"/>
            <a:ext cx="8078500" cy="224805"/>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dirty="0" smtClean="0">
                <a:solidFill>
                  <a:schemeClr val="bg1"/>
                </a:solidFill>
                <a:latin typeface="+mn-lt"/>
                <a:ea typeface="ＭＳ Ｐゴシック" charset="0"/>
                <a:cs typeface="ＭＳ Ｐゴシック" charset="0"/>
              </a:defRPr>
            </a:lvl1pPr>
          </a:lstStyle>
          <a:p>
            <a:pPr lvl="0"/>
            <a:r>
              <a:rPr lang="en-AU" dirty="0" smtClean="0"/>
              <a:t>Click to edit date</a:t>
            </a:r>
            <a:endParaRPr lang="en-US" dirty="0"/>
          </a:p>
        </p:txBody>
      </p:sp>
      <p:sp>
        <p:nvSpPr>
          <p:cNvPr id="43" name="Text Placeholder 30"/>
          <p:cNvSpPr>
            <a:spLocks noGrp="1"/>
          </p:cNvSpPr>
          <p:nvPr>
            <p:ph type="body" sz="quarter" idx="12" hasCustomPrompt="1"/>
          </p:nvPr>
        </p:nvSpPr>
        <p:spPr>
          <a:xfrm>
            <a:off x="597188" y="3169207"/>
            <a:ext cx="3745135"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44" name="Text Placeholder 34"/>
          <p:cNvSpPr>
            <a:spLocks noGrp="1"/>
          </p:cNvSpPr>
          <p:nvPr>
            <p:ph type="body" sz="quarter" idx="13" hasCustomPrompt="1"/>
          </p:nvPr>
        </p:nvSpPr>
        <p:spPr>
          <a:xfrm>
            <a:off x="597188" y="3437751"/>
            <a:ext cx="3745135"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45" name="Text Placeholder 30"/>
          <p:cNvSpPr>
            <a:spLocks noGrp="1"/>
          </p:cNvSpPr>
          <p:nvPr>
            <p:ph type="body" sz="quarter" idx="14" hasCustomPrompt="1"/>
          </p:nvPr>
        </p:nvSpPr>
        <p:spPr>
          <a:xfrm>
            <a:off x="597188" y="3777472"/>
            <a:ext cx="3745135"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46" name="Text Placeholder 34"/>
          <p:cNvSpPr>
            <a:spLocks noGrp="1"/>
          </p:cNvSpPr>
          <p:nvPr>
            <p:ph type="body" sz="quarter" idx="15" hasCustomPrompt="1"/>
          </p:nvPr>
        </p:nvSpPr>
        <p:spPr>
          <a:xfrm>
            <a:off x="597188" y="4046016"/>
            <a:ext cx="3745135"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47" name="Text Placeholder 30"/>
          <p:cNvSpPr>
            <a:spLocks noGrp="1"/>
          </p:cNvSpPr>
          <p:nvPr>
            <p:ph type="body" sz="quarter" idx="16" hasCustomPrompt="1"/>
          </p:nvPr>
        </p:nvSpPr>
        <p:spPr>
          <a:xfrm>
            <a:off x="597188" y="4392420"/>
            <a:ext cx="3745135"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48" name="Text Placeholder 34"/>
          <p:cNvSpPr>
            <a:spLocks noGrp="1"/>
          </p:cNvSpPr>
          <p:nvPr>
            <p:ph type="body" sz="quarter" idx="17" hasCustomPrompt="1"/>
          </p:nvPr>
        </p:nvSpPr>
        <p:spPr>
          <a:xfrm>
            <a:off x="597188" y="4660964"/>
            <a:ext cx="3745135"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49" name="TextBox 48"/>
          <p:cNvSpPr txBox="1"/>
          <p:nvPr userDrawn="1"/>
        </p:nvSpPr>
        <p:spPr bwMode="auto">
          <a:xfrm>
            <a:off x="465554" y="6518493"/>
            <a:ext cx="6920498" cy="138499"/>
          </a:xfrm>
          <a:prstGeom prst="rect">
            <a:avLst/>
          </a:prstGeom>
          <a:solidFill>
            <a:schemeClr val="bg1"/>
          </a:solidFill>
          <a:ln>
            <a:noFill/>
          </a:ln>
          <a:extLst/>
        </p:spPr>
        <p:txBody>
          <a:bodyPr wrap="square" lIns="0" tIns="0" rIns="0" bIns="0" rtlCol="0" anchor="ctr" anchorCtr="0">
            <a:spAutoFit/>
          </a:bodyPr>
          <a:lstStyle/>
          <a:p>
            <a:pPr algn="l">
              <a:spcBef>
                <a:spcPct val="0"/>
              </a:spcBef>
              <a:buClr>
                <a:srgbClr val="01286D"/>
              </a:buClr>
              <a:buSzPct val="80000"/>
              <a:buFont typeface="Wingdings" pitchFamily="2" charset="2"/>
              <a:buNone/>
            </a:pPr>
            <a:r>
              <a:rPr lang="en-US" sz="900" b="0" dirty="0" smtClean="0">
                <a:solidFill>
                  <a:srgbClr val="0A4D80"/>
                </a:solidFill>
              </a:rPr>
              <a:t>For investment professional use only and not for general public distribution</a:t>
            </a:r>
          </a:p>
        </p:txBody>
      </p:sp>
      <p:pic>
        <p:nvPicPr>
          <p:cNvPr id="17" name="Picture 16"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6373911"/>
            <a:ext cx="1176974" cy="374235"/>
          </a:xfrm>
          <a:prstGeom prst="rect">
            <a:avLst/>
          </a:prstGeom>
        </p:spPr>
      </p:pic>
    </p:spTree>
    <p:extLst>
      <p:ext uri="{BB962C8B-B14F-4D97-AF65-F5344CB8AC3E}">
        <p14:creationId xmlns:p14="http://schemas.microsoft.com/office/powerpoint/2010/main" val="194274122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665288"/>
            <a:ext cx="2592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9" name="Chart Placeholder 25"/>
          <p:cNvSpPr>
            <a:spLocks noGrp="1"/>
          </p:cNvSpPr>
          <p:nvPr>
            <p:ph type="chart" sz="quarter" idx="24"/>
          </p:nvPr>
        </p:nvSpPr>
        <p:spPr>
          <a:xfrm>
            <a:off x="6080513" y="1665288"/>
            <a:ext cx="2592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6" name="Text Placeholder 37"/>
          <p:cNvSpPr>
            <a:spLocks noGrp="1"/>
          </p:cNvSpPr>
          <p:nvPr>
            <p:ph type="body" sz="quarter" idx="14" hasCustomPrompt="1"/>
          </p:nvPr>
        </p:nvSpPr>
        <p:spPr>
          <a:xfrm>
            <a:off x="469062" y="5746803"/>
            <a:ext cx="2592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30" name="Text Placeholder 37"/>
          <p:cNvSpPr>
            <a:spLocks noGrp="1"/>
          </p:cNvSpPr>
          <p:nvPr>
            <p:ph type="body" sz="quarter" idx="28" hasCustomPrompt="1"/>
          </p:nvPr>
        </p:nvSpPr>
        <p:spPr>
          <a:xfrm>
            <a:off x="3274788" y="5746803"/>
            <a:ext cx="2592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31" name="Text Placeholder 37"/>
          <p:cNvSpPr>
            <a:spLocks noGrp="1"/>
          </p:cNvSpPr>
          <p:nvPr>
            <p:ph type="body" sz="quarter" idx="29" hasCustomPrompt="1"/>
          </p:nvPr>
        </p:nvSpPr>
        <p:spPr>
          <a:xfrm>
            <a:off x="6080513" y="5746803"/>
            <a:ext cx="2592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35" name="Straight Connector 34"/>
          <p:cNvCxnSpPr/>
          <p:nvPr userDrawn="1"/>
        </p:nvCxnSpPr>
        <p:spPr>
          <a:xfrm>
            <a:off x="5973651"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16792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2"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5" name="Text Placeholder 2"/>
          <p:cNvSpPr>
            <a:spLocks noGrp="1"/>
          </p:cNvSpPr>
          <p:nvPr>
            <p:ph type="body" sz="quarter" idx="18" hasCustomPrompt="1"/>
          </p:nvPr>
        </p:nvSpPr>
        <p:spPr>
          <a:xfrm>
            <a:off x="469062" y="1290776"/>
            <a:ext cx="2592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6" name="Text Placeholder 2"/>
          <p:cNvSpPr>
            <a:spLocks noGrp="1"/>
          </p:cNvSpPr>
          <p:nvPr>
            <p:ph type="body" sz="quarter" idx="20" hasCustomPrompt="1"/>
          </p:nvPr>
        </p:nvSpPr>
        <p:spPr>
          <a:xfrm>
            <a:off x="3274788" y="1290776"/>
            <a:ext cx="2592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7" name="Text Placeholder 2"/>
          <p:cNvSpPr>
            <a:spLocks noGrp="1"/>
          </p:cNvSpPr>
          <p:nvPr>
            <p:ph type="body" sz="quarter" idx="22" hasCustomPrompt="1"/>
          </p:nvPr>
        </p:nvSpPr>
        <p:spPr>
          <a:xfrm>
            <a:off x="6080513" y="1290776"/>
            <a:ext cx="2592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0" name="Text Placeholder 6"/>
          <p:cNvSpPr>
            <a:spLocks noGrp="1"/>
          </p:cNvSpPr>
          <p:nvPr>
            <p:ph type="body" sz="quarter" idx="25" hasCustomPrompt="1"/>
          </p:nvPr>
        </p:nvSpPr>
        <p:spPr>
          <a:xfrm>
            <a:off x="469062" y="1665289"/>
            <a:ext cx="2592000" cy="3995736"/>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Tree>
    <p:extLst>
      <p:ext uri="{BB962C8B-B14F-4D97-AF65-F5344CB8AC3E}">
        <p14:creationId xmlns:p14="http://schemas.microsoft.com/office/powerpoint/2010/main" val="254778570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665288"/>
            <a:ext cx="2592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9" name="Chart Placeholder 25"/>
          <p:cNvSpPr>
            <a:spLocks noGrp="1"/>
          </p:cNvSpPr>
          <p:nvPr>
            <p:ph type="chart" sz="quarter" idx="24"/>
          </p:nvPr>
        </p:nvSpPr>
        <p:spPr>
          <a:xfrm>
            <a:off x="6080513" y="1665288"/>
            <a:ext cx="2592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7" name="Chart Placeholder 25"/>
          <p:cNvSpPr>
            <a:spLocks noGrp="1"/>
          </p:cNvSpPr>
          <p:nvPr>
            <p:ph type="chart" sz="quarter" idx="27"/>
          </p:nvPr>
        </p:nvSpPr>
        <p:spPr>
          <a:xfrm>
            <a:off x="469062" y="1665288"/>
            <a:ext cx="2592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1"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2"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cxnSp>
        <p:nvCxnSpPr>
          <p:cNvPr id="20" name="Straight Connector 19"/>
          <p:cNvCxnSpPr/>
          <p:nvPr userDrawn="1"/>
        </p:nvCxnSpPr>
        <p:spPr>
          <a:xfrm>
            <a:off x="5973651"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316792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 Placeholder 37"/>
          <p:cNvSpPr>
            <a:spLocks noGrp="1"/>
          </p:cNvSpPr>
          <p:nvPr>
            <p:ph type="body" sz="quarter" idx="14" hasCustomPrompt="1"/>
          </p:nvPr>
        </p:nvSpPr>
        <p:spPr>
          <a:xfrm>
            <a:off x="469062" y="5746803"/>
            <a:ext cx="2592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5" name="Text Placeholder 37"/>
          <p:cNvSpPr>
            <a:spLocks noGrp="1"/>
          </p:cNvSpPr>
          <p:nvPr>
            <p:ph type="body" sz="quarter" idx="28" hasCustomPrompt="1"/>
          </p:nvPr>
        </p:nvSpPr>
        <p:spPr>
          <a:xfrm>
            <a:off x="3274788" y="5746803"/>
            <a:ext cx="2592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8" name="Text Placeholder 37"/>
          <p:cNvSpPr>
            <a:spLocks noGrp="1"/>
          </p:cNvSpPr>
          <p:nvPr>
            <p:ph type="body" sz="quarter" idx="29" hasCustomPrompt="1"/>
          </p:nvPr>
        </p:nvSpPr>
        <p:spPr>
          <a:xfrm>
            <a:off x="6080513" y="5746803"/>
            <a:ext cx="2592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9" name="Text Placeholder 2"/>
          <p:cNvSpPr>
            <a:spLocks noGrp="1"/>
          </p:cNvSpPr>
          <p:nvPr>
            <p:ph type="body" sz="quarter" idx="18" hasCustomPrompt="1"/>
          </p:nvPr>
        </p:nvSpPr>
        <p:spPr>
          <a:xfrm>
            <a:off x="469062" y="1290776"/>
            <a:ext cx="2592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32" name="Text Placeholder 2"/>
          <p:cNvSpPr>
            <a:spLocks noGrp="1"/>
          </p:cNvSpPr>
          <p:nvPr>
            <p:ph type="body" sz="quarter" idx="20" hasCustomPrompt="1"/>
          </p:nvPr>
        </p:nvSpPr>
        <p:spPr>
          <a:xfrm>
            <a:off x="3274788" y="1290776"/>
            <a:ext cx="2592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33" name="Text Placeholder 2"/>
          <p:cNvSpPr>
            <a:spLocks noGrp="1"/>
          </p:cNvSpPr>
          <p:nvPr>
            <p:ph type="body" sz="quarter" idx="22" hasCustomPrompt="1"/>
          </p:nvPr>
        </p:nvSpPr>
        <p:spPr>
          <a:xfrm>
            <a:off x="6080513" y="1290776"/>
            <a:ext cx="2592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Tree>
    <p:extLst>
      <p:ext uri="{BB962C8B-B14F-4D97-AF65-F5344CB8AC3E}">
        <p14:creationId xmlns:p14="http://schemas.microsoft.com/office/powerpoint/2010/main" val="254778570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bination 8_Graph_4-up ">
    <p:spTree>
      <p:nvGrpSpPr>
        <p:cNvPr id="1" name=""/>
        <p:cNvGrpSpPr/>
        <p:nvPr/>
      </p:nvGrpSpPr>
      <p:grpSpPr>
        <a:xfrm>
          <a:off x="0" y="0"/>
          <a:ext cx="0" cy="0"/>
          <a:chOff x="0" y="0"/>
          <a:chExt cx="0" cy="0"/>
        </a:xfrm>
      </p:grpSpPr>
      <p:sp>
        <p:nvSpPr>
          <p:cNvPr id="32" name="Text Placeholder 37"/>
          <p:cNvSpPr>
            <a:spLocks noGrp="1"/>
          </p:cNvSpPr>
          <p:nvPr>
            <p:ph type="body" sz="quarter" idx="14" hasCustomPrompt="1"/>
          </p:nvPr>
        </p:nvSpPr>
        <p:spPr>
          <a:xfrm>
            <a:off x="469062" y="5746803"/>
            <a:ext cx="3952459"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33" name="Text Placeholder 37"/>
          <p:cNvSpPr>
            <a:spLocks noGrp="1"/>
          </p:cNvSpPr>
          <p:nvPr>
            <p:ph type="body" sz="quarter" idx="22" hasCustomPrompt="1"/>
          </p:nvPr>
        </p:nvSpPr>
        <p:spPr>
          <a:xfrm>
            <a:off x="4721225" y="5746803"/>
            <a:ext cx="3952459"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35" name="Chart Placeholder 25"/>
          <p:cNvSpPr>
            <a:spLocks noGrp="1"/>
          </p:cNvSpPr>
          <p:nvPr>
            <p:ph type="chart" sz="quarter" idx="30"/>
          </p:nvPr>
        </p:nvSpPr>
        <p:spPr>
          <a:xfrm>
            <a:off x="4721225" y="1665288"/>
            <a:ext cx="3965575" cy="174369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39" name="Chart Placeholder 25"/>
          <p:cNvSpPr>
            <a:spLocks noGrp="1"/>
          </p:cNvSpPr>
          <p:nvPr>
            <p:ph type="chart" sz="quarter" idx="33"/>
          </p:nvPr>
        </p:nvSpPr>
        <p:spPr>
          <a:xfrm>
            <a:off x="469062" y="1665288"/>
            <a:ext cx="3965575" cy="174369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45" name="Chart Placeholder 25"/>
          <p:cNvSpPr>
            <a:spLocks noGrp="1"/>
          </p:cNvSpPr>
          <p:nvPr>
            <p:ph type="chart" sz="quarter" idx="31"/>
          </p:nvPr>
        </p:nvSpPr>
        <p:spPr>
          <a:xfrm>
            <a:off x="4721225" y="3811056"/>
            <a:ext cx="3965575" cy="184996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46" name="Text Placeholder 31"/>
          <p:cNvSpPr>
            <a:spLocks noGrp="1"/>
          </p:cNvSpPr>
          <p:nvPr>
            <p:ph type="body" sz="quarter" idx="32" hasCustomPrompt="1"/>
          </p:nvPr>
        </p:nvSpPr>
        <p:spPr>
          <a:xfrm>
            <a:off x="4719637" y="3546550"/>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47" name="Chart Placeholder 25"/>
          <p:cNvSpPr>
            <a:spLocks noGrp="1"/>
          </p:cNvSpPr>
          <p:nvPr>
            <p:ph type="chart" sz="quarter" idx="36"/>
          </p:nvPr>
        </p:nvSpPr>
        <p:spPr>
          <a:xfrm>
            <a:off x="469062" y="3811056"/>
            <a:ext cx="3965575" cy="184996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48" name="Text Placeholder 31"/>
          <p:cNvSpPr>
            <a:spLocks noGrp="1"/>
          </p:cNvSpPr>
          <p:nvPr>
            <p:ph type="body" sz="quarter" idx="37" hasCustomPrompt="1"/>
          </p:nvPr>
        </p:nvSpPr>
        <p:spPr>
          <a:xfrm>
            <a:off x="469062" y="3546550"/>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9"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0"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Text Placeholder 31"/>
          <p:cNvSpPr>
            <a:spLocks noGrp="1"/>
          </p:cNvSpPr>
          <p:nvPr>
            <p:ph type="body" sz="quarter" idx="21" hasCustomPrompt="1"/>
          </p:nvPr>
        </p:nvSpPr>
        <p:spPr>
          <a:xfrm>
            <a:off x="4719637" y="1290776"/>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2" name="Text Placeholder 31"/>
          <p:cNvSpPr>
            <a:spLocks noGrp="1"/>
          </p:cNvSpPr>
          <p:nvPr>
            <p:ph type="body" sz="quarter" idx="24" hasCustomPrompt="1"/>
          </p:nvPr>
        </p:nvSpPr>
        <p:spPr>
          <a:xfrm>
            <a:off x="469062" y="1290776"/>
            <a:ext cx="3960813"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cxnSp>
        <p:nvCxnSpPr>
          <p:cNvPr id="15" name="Straight Connector 14"/>
          <p:cNvCxnSpPr/>
          <p:nvPr userDrawn="1"/>
        </p:nvCxnSpPr>
        <p:spPr>
          <a:xfrm>
            <a:off x="4575405" y="1304925"/>
            <a:ext cx="0" cy="435610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313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bination 9_Text/Table_3 col ">
    <p:spTree>
      <p:nvGrpSpPr>
        <p:cNvPr id="1" name=""/>
        <p:cNvGrpSpPr/>
        <p:nvPr/>
      </p:nvGrpSpPr>
      <p:grpSpPr>
        <a:xfrm>
          <a:off x="0" y="0"/>
          <a:ext cx="0" cy="0"/>
          <a:chOff x="0" y="0"/>
          <a:chExt cx="0" cy="0"/>
        </a:xfrm>
      </p:grpSpPr>
      <p:sp>
        <p:nvSpPr>
          <p:cNvPr id="25" name="Text Placeholder 3"/>
          <p:cNvSpPr>
            <a:spLocks noGrp="1"/>
          </p:cNvSpPr>
          <p:nvPr>
            <p:ph type="body" sz="quarter" idx="18"/>
          </p:nvPr>
        </p:nvSpPr>
        <p:spPr>
          <a:xfrm>
            <a:off x="469062" y="1304925"/>
            <a:ext cx="1908000" cy="1632471"/>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27" name="Text Placeholder 35"/>
          <p:cNvSpPr>
            <a:spLocks noGrp="1"/>
          </p:cNvSpPr>
          <p:nvPr>
            <p:ph type="body" sz="quarter" idx="13" hasCustomPrompt="1"/>
          </p:nvPr>
        </p:nvSpPr>
        <p:spPr>
          <a:xfrm>
            <a:off x="469062" y="3108511"/>
            <a:ext cx="1910749" cy="2552514"/>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 click to add text </a:t>
            </a:r>
            <a:endParaRPr lang="en-US" dirty="0"/>
          </a:p>
        </p:txBody>
      </p:sp>
      <p:cxnSp>
        <p:nvCxnSpPr>
          <p:cNvPr id="28" name="Straight Connector 27"/>
          <p:cNvCxnSpPr/>
          <p:nvPr userDrawn="1"/>
        </p:nvCxnSpPr>
        <p:spPr>
          <a:xfrm>
            <a:off x="2501072"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able Placeholder 2"/>
          <p:cNvSpPr>
            <a:spLocks noGrp="1"/>
          </p:cNvSpPr>
          <p:nvPr>
            <p:ph type="tbl" sz="quarter" idx="17"/>
          </p:nvPr>
        </p:nvSpPr>
        <p:spPr>
          <a:xfrm>
            <a:off x="2657760" y="1665288"/>
            <a:ext cx="6017928"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14"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5"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6" name="Text Placeholder 31"/>
          <p:cNvSpPr>
            <a:spLocks noGrp="1"/>
          </p:cNvSpPr>
          <p:nvPr>
            <p:ph type="body" sz="quarter" idx="25" hasCustomPrompt="1"/>
          </p:nvPr>
        </p:nvSpPr>
        <p:spPr>
          <a:xfrm>
            <a:off x="2657760" y="1290776"/>
            <a:ext cx="6019515"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0"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106378885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_Full Page">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469062" y="1665288"/>
            <a:ext cx="8212137"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11"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3"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5" name="Text Placeholder 31"/>
          <p:cNvSpPr>
            <a:spLocks noGrp="1"/>
          </p:cNvSpPr>
          <p:nvPr>
            <p:ph type="body" sz="quarter" idx="11" hasCustomPrompt="1"/>
          </p:nvPr>
        </p:nvSpPr>
        <p:spPr>
          <a:xfrm>
            <a:off x="469062" y="1290776"/>
            <a:ext cx="8203784"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7"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376500430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0" name="Title 6"/>
          <p:cNvSpPr txBox="1">
            <a:spLocks/>
          </p:cNvSpPr>
          <p:nvPr userDrawn="1"/>
        </p:nvSpPr>
        <p:spPr>
          <a:xfrm>
            <a:off x="470221" y="24905"/>
            <a:ext cx="8201045" cy="693360"/>
          </a:xfrm>
          <a:prstGeom prst="rect">
            <a:avLst/>
          </a:prstGeom>
        </p:spPr>
        <p:txBody>
          <a:bodyPr lIns="0" tIns="0" rIns="0" bIns="0" anchor="b" anchorCtr="0"/>
          <a:lst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r>
              <a:rPr lang="en-US" sz="2400" dirty="0" smtClean="0">
                <a:solidFill>
                  <a:schemeClr val="tx2"/>
                </a:solidFill>
              </a:rPr>
              <a:t>Important information</a:t>
            </a:r>
            <a:endParaRPr lang="en-US" sz="2400" dirty="0">
              <a:solidFill>
                <a:schemeClr val="tx2"/>
              </a:solidFill>
            </a:endParaRPr>
          </a:p>
        </p:txBody>
      </p:sp>
      <p:sp>
        <p:nvSpPr>
          <p:cNvPr id="11" name="Text Placeholder 2"/>
          <p:cNvSpPr>
            <a:spLocks noGrp="1"/>
          </p:cNvSpPr>
          <p:nvPr>
            <p:ph type="body" sz="quarter" idx="10" hasCustomPrompt="1"/>
          </p:nvPr>
        </p:nvSpPr>
        <p:spPr>
          <a:xfrm>
            <a:off x="470221" y="1304925"/>
            <a:ext cx="8205467" cy="4356100"/>
          </a:xfrm>
          <a:prstGeom prst="rect">
            <a:avLst/>
          </a:prstGeom>
        </p:spPr>
        <p:txBody>
          <a:bodyPr vert="horz" lIns="0" tIns="0" rIns="0" bIns="0"/>
          <a:lstStyle>
            <a:lvl1pPr marL="0" indent="0" algn="l" defTabSz="912813" rtl="0" eaLnBrk="1" fontAlgn="base" hangingPunct="1">
              <a:spcBef>
                <a:spcPts val="300"/>
              </a:spcBef>
              <a:spcAft>
                <a:spcPts val="300"/>
              </a:spcAft>
              <a:buFont typeface="Wingdings" charset="0"/>
              <a:buNone/>
              <a:defRPr lang="en-US" sz="1000" b="0" kern="1200" baseline="0" dirty="0">
                <a:solidFill>
                  <a:schemeClr val="tx1"/>
                </a:solidFill>
                <a:latin typeface="Arial" charset="0"/>
                <a:ea typeface="ＭＳ Ｐゴシック" charset="0"/>
                <a:cs typeface="ＭＳ Ｐゴシック" charset="0"/>
              </a:defRPr>
            </a:lvl1pPr>
          </a:lstStyle>
          <a:p>
            <a:pPr lvl="0"/>
            <a:r>
              <a:rPr lang="en-AU" dirty="0" smtClean="0"/>
              <a:t>Click to add disclaimer</a:t>
            </a:r>
            <a:endParaRPr lang="en-US" dirty="0"/>
          </a:p>
        </p:txBody>
      </p:sp>
    </p:spTree>
    <p:extLst>
      <p:ext uri="{BB962C8B-B14F-4D97-AF65-F5344CB8AC3E}">
        <p14:creationId xmlns:p14="http://schemas.microsoft.com/office/powerpoint/2010/main" val="30032528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_4 sections">
    <p:bg>
      <p:bgPr>
        <a:solidFill>
          <a:schemeClr val="bg1"/>
        </a:solidFill>
        <a:effectLst/>
      </p:bgPr>
    </p:bg>
    <p:spTree>
      <p:nvGrpSpPr>
        <p:cNvPr id="1" name=""/>
        <p:cNvGrpSpPr/>
        <p:nvPr/>
      </p:nvGrpSpPr>
      <p:grpSpPr>
        <a:xfrm>
          <a:off x="0" y="0"/>
          <a:ext cx="0" cy="0"/>
          <a:chOff x="0" y="0"/>
          <a:chExt cx="0" cy="0"/>
        </a:xfrm>
      </p:grpSpPr>
      <p:sp>
        <p:nvSpPr>
          <p:cNvPr id="28" name="Rectangle 27"/>
          <p:cNvSpPr/>
          <p:nvPr userDrawn="1"/>
        </p:nvSpPr>
        <p:spPr>
          <a:xfrm>
            <a:off x="471906" y="2514882"/>
            <a:ext cx="3959225" cy="66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29" name="Rectangle 28"/>
          <p:cNvSpPr/>
          <p:nvPr userDrawn="1"/>
        </p:nvSpPr>
        <p:spPr>
          <a:xfrm>
            <a:off x="471906" y="3098322"/>
            <a:ext cx="3959225" cy="15739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30" name="Text Placeholder 2"/>
          <p:cNvSpPr txBox="1">
            <a:spLocks/>
          </p:cNvSpPr>
          <p:nvPr userDrawn="1"/>
        </p:nvSpPr>
        <p:spPr bwMode="auto">
          <a:xfrm>
            <a:off x="597872" y="2647610"/>
            <a:ext cx="3833259" cy="288581"/>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Contents</a:t>
            </a:r>
            <a:endParaRPr lang="en-GB" sz="2000" b="1" dirty="0"/>
          </a:p>
        </p:txBody>
      </p:sp>
      <p:sp>
        <p:nvSpPr>
          <p:cNvPr id="31" name="Text Placeholder 2"/>
          <p:cNvSpPr>
            <a:spLocks noGrp="1"/>
          </p:cNvSpPr>
          <p:nvPr>
            <p:ph type="body" sz="quarter" idx="10" hasCustomPrompt="1"/>
          </p:nvPr>
        </p:nvSpPr>
        <p:spPr>
          <a:xfrm>
            <a:off x="597872" y="3281852"/>
            <a:ext cx="3658632" cy="271110"/>
          </a:xfrm>
          <a:prstGeom prst="rect">
            <a:avLst/>
          </a:prstGeom>
        </p:spPr>
        <p:txBody>
          <a:bodyPr vert="horz" lIns="0" tIns="0" rIns="0" bIns="0" anchor="ctr" anchorCtr="0"/>
          <a:lstStyle>
            <a:lvl1pPr marL="0" indent="0">
              <a:buNone/>
              <a:defRPr lang="en-US" sz="1600" b="0" kern="1200" dirty="0" smtClean="0">
                <a:solidFill>
                  <a:schemeClr val="bg1"/>
                </a:solidFill>
                <a:latin typeface="+mn-lt"/>
                <a:ea typeface="ＭＳ Ｐゴシック" charset="0"/>
                <a:cs typeface="ＭＳ Ｐゴシック" charset="0"/>
              </a:defRPr>
            </a:lvl1pPr>
          </a:lstStyle>
          <a:p>
            <a:pPr lvl="0"/>
            <a:r>
              <a:rPr lang="en-AU" dirty="0" smtClean="0"/>
              <a:t>Click to edit section 1</a:t>
            </a:r>
            <a:endParaRPr lang="en-US" dirty="0"/>
          </a:p>
        </p:txBody>
      </p:sp>
      <p:sp>
        <p:nvSpPr>
          <p:cNvPr id="32" name="Text Placeholder 2"/>
          <p:cNvSpPr>
            <a:spLocks noGrp="1"/>
          </p:cNvSpPr>
          <p:nvPr>
            <p:ph type="body" sz="quarter" idx="11" hasCustomPrompt="1"/>
          </p:nvPr>
        </p:nvSpPr>
        <p:spPr>
          <a:xfrm>
            <a:off x="597872" y="3594857"/>
            <a:ext cx="3658632" cy="271110"/>
          </a:xfrm>
          <a:prstGeom prst="rect">
            <a:avLst/>
          </a:prstGeom>
        </p:spPr>
        <p:txBody>
          <a:bodyPr vert="horz" lIns="0" tIns="0" rIns="0" bIns="0" anchor="ctr" anchorCtr="0"/>
          <a:lstStyle>
            <a:lvl1pPr marL="0" indent="0">
              <a:buNone/>
              <a:defRPr lang="en-US" sz="1600" b="0" kern="1200" dirty="0" smtClean="0">
                <a:solidFill>
                  <a:schemeClr val="bg1"/>
                </a:solidFill>
                <a:latin typeface="+mn-lt"/>
                <a:ea typeface="ＭＳ Ｐゴシック" charset="0"/>
                <a:cs typeface="ＭＳ Ｐゴシック" charset="0"/>
              </a:defRPr>
            </a:lvl1pPr>
          </a:lstStyle>
          <a:p>
            <a:pPr lvl="0"/>
            <a:r>
              <a:rPr lang="en-AU" dirty="0" smtClean="0"/>
              <a:t>Click to edit section 2</a:t>
            </a:r>
            <a:endParaRPr lang="en-US" dirty="0"/>
          </a:p>
        </p:txBody>
      </p:sp>
      <p:sp>
        <p:nvSpPr>
          <p:cNvPr id="33" name="Text Placeholder 2"/>
          <p:cNvSpPr>
            <a:spLocks noGrp="1"/>
          </p:cNvSpPr>
          <p:nvPr>
            <p:ph type="body" sz="quarter" idx="12" hasCustomPrompt="1"/>
          </p:nvPr>
        </p:nvSpPr>
        <p:spPr>
          <a:xfrm>
            <a:off x="597872" y="3907862"/>
            <a:ext cx="3658632" cy="271110"/>
          </a:xfrm>
          <a:prstGeom prst="rect">
            <a:avLst/>
          </a:prstGeom>
        </p:spPr>
        <p:txBody>
          <a:bodyPr vert="horz" lIns="0" tIns="0" rIns="0" bIns="0" anchor="ctr" anchorCtr="0"/>
          <a:lstStyle>
            <a:lvl1pPr marL="0" indent="0">
              <a:buNone/>
              <a:defRPr lang="en-US" sz="1600" b="0" kern="1200" dirty="0" smtClean="0">
                <a:solidFill>
                  <a:schemeClr val="bg1"/>
                </a:solidFill>
                <a:latin typeface="+mn-lt"/>
                <a:ea typeface="ＭＳ Ｐゴシック" charset="0"/>
                <a:cs typeface="ＭＳ Ｐゴシック" charset="0"/>
              </a:defRPr>
            </a:lvl1pPr>
          </a:lstStyle>
          <a:p>
            <a:pPr lvl="0"/>
            <a:r>
              <a:rPr lang="en-AU" dirty="0" smtClean="0"/>
              <a:t>Click to edit section 3</a:t>
            </a:r>
            <a:endParaRPr lang="en-US" dirty="0"/>
          </a:p>
        </p:txBody>
      </p:sp>
      <p:sp>
        <p:nvSpPr>
          <p:cNvPr id="34" name="Text Placeholder 2"/>
          <p:cNvSpPr>
            <a:spLocks noGrp="1"/>
          </p:cNvSpPr>
          <p:nvPr>
            <p:ph type="body" sz="quarter" idx="13" hasCustomPrompt="1"/>
          </p:nvPr>
        </p:nvSpPr>
        <p:spPr>
          <a:xfrm>
            <a:off x="597872" y="4220868"/>
            <a:ext cx="3658632" cy="271110"/>
          </a:xfrm>
          <a:prstGeom prst="rect">
            <a:avLst/>
          </a:prstGeom>
        </p:spPr>
        <p:txBody>
          <a:bodyPr vert="horz" lIns="0" tIns="0" rIns="0" bIns="0" anchor="ctr" anchorCtr="0"/>
          <a:lstStyle>
            <a:lvl1pPr marL="0" indent="0">
              <a:buNone/>
              <a:defRPr lang="en-US" sz="1600" b="0" kern="1200" dirty="0" smtClean="0">
                <a:solidFill>
                  <a:schemeClr val="bg1"/>
                </a:solidFill>
                <a:latin typeface="+mn-lt"/>
                <a:ea typeface="ＭＳ Ｐゴシック" charset="0"/>
                <a:cs typeface="ＭＳ Ｐゴシック" charset="0"/>
              </a:defRPr>
            </a:lvl1pPr>
          </a:lstStyle>
          <a:p>
            <a:pPr lvl="0"/>
            <a:r>
              <a:rPr lang="en-AU" dirty="0" smtClean="0"/>
              <a:t>Click to edit section 4</a:t>
            </a:r>
            <a:endParaRPr lang="en-US" dirty="0"/>
          </a:p>
        </p:txBody>
      </p:sp>
      <p:cxnSp>
        <p:nvCxnSpPr>
          <p:cNvPr id="35" name="Straight Connector 34"/>
          <p:cNvCxnSpPr/>
          <p:nvPr userDrawn="1"/>
        </p:nvCxnSpPr>
        <p:spPr>
          <a:xfrm>
            <a:off x="0" y="30988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 name="Picture 15"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6373911"/>
            <a:ext cx="1176974" cy="374235"/>
          </a:xfrm>
          <a:prstGeom prst="rect">
            <a:avLst/>
          </a:prstGeom>
        </p:spPr>
      </p:pic>
    </p:spTree>
    <p:extLst>
      <p:ext uri="{BB962C8B-B14F-4D97-AF65-F5344CB8AC3E}">
        <p14:creationId xmlns:p14="http://schemas.microsoft.com/office/powerpoint/2010/main" val="16392058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_Tabl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471906" y="2514883"/>
            <a:ext cx="3959225" cy="5865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14" name="Text Placeholder 2"/>
          <p:cNvSpPr txBox="1">
            <a:spLocks/>
          </p:cNvSpPr>
          <p:nvPr userDrawn="1"/>
        </p:nvSpPr>
        <p:spPr bwMode="auto">
          <a:xfrm>
            <a:off x="597872" y="2647610"/>
            <a:ext cx="3833259" cy="288581"/>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Contents</a:t>
            </a:r>
            <a:endParaRPr lang="en-GB" sz="2000" b="1" dirty="0"/>
          </a:p>
        </p:txBody>
      </p:sp>
      <p:cxnSp>
        <p:nvCxnSpPr>
          <p:cNvPr id="15" name="Straight Connector 14"/>
          <p:cNvCxnSpPr/>
          <p:nvPr userDrawn="1"/>
        </p:nvCxnSpPr>
        <p:spPr>
          <a:xfrm>
            <a:off x="0" y="30988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 name="Picture 7"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6373911"/>
            <a:ext cx="1176974" cy="374235"/>
          </a:xfrm>
          <a:prstGeom prst="rect">
            <a:avLst/>
          </a:prstGeom>
        </p:spPr>
      </p:pic>
    </p:spTree>
    <p:extLst>
      <p:ext uri="{BB962C8B-B14F-4D97-AF65-F5344CB8AC3E}">
        <p14:creationId xmlns:p14="http://schemas.microsoft.com/office/powerpoint/2010/main" val="7582323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0" y="30988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471904" y="2557947"/>
            <a:ext cx="8203784" cy="377276"/>
          </a:xfrm>
          <a:prstGeom prst="rect">
            <a:avLst/>
          </a:prstGeom>
        </p:spPr>
        <p:txBody>
          <a:bodyPr vert="horz" lIns="0" tIns="0" rIns="0" bIns="0" anchor="b" anchorCtr="0"/>
          <a:lstStyle>
            <a:lvl1pPr>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section title</a:t>
            </a:r>
            <a:endParaRPr lang="en-US" dirty="0"/>
          </a:p>
        </p:txBody>
      </p:sp>
      <p:pic>
        <p:nvPicPr>
          <p:cNvPr id="7" name="Picture 6"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6373911"/>
            <a:ext cx="1176974" cy="374235"/>
          </a:xfrm>
          <a:prstGeom prst="rect">
            <a:avLst/>
          </a:prstGeom>
        </p:spPr>
      </p:pic>
    </p:spTree>
    <p:extLst>
      <p:ext uri="{BB962C8B-B14F-4D97-AF65-F5344CB8AC3E}">
        <p14:creationId xmlns:p14="http://schemas.microsoft.com/office/powerpoint/2010/main" val="2674368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11"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2"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3"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Tree>
    <p:extLst>
      <p:ext uri="{BB962C8B-B14F-4D97-AF65-F5344CB8AC3E}">
        <p14:creationId xmlns:p14="http://schemas.microsoft.com/office/powerpoint/2010/main" val="42187481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er Profile_1">
    <p:bg>
      <p:bgPr>
        <a:solidFill>
          <a:schemeClr val="bg1"/>
        </a:solidFill>
        <a:effectLst/>
      </p:bgPr>
    </p:bg>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0" name="Text Placeholder 29"/>
          <p:cNvSpPr>
            <a:spLocks noGrp="1"/>
          </p:cNvSpPr>
          <p:nvPr>
            <p:ph type="body" sz="quarter" idx="10" hasCustomPrompt="1"/>
          </p:nvPr>
        </p:nvSpPr>
        <p:spPr>
          <a:xfrm>
            <a:off x="1731797" y="768983"/>
            <a:ext cx="6945478"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ＭＳ Ｐゴシック" charset="0"/>
                <a:cs typeface="Arial"/>
              </a:defRPr>
            </a:lvl1pPr>
          </a:lstStyle>
          <a:p>
            <a:pPr lvl="0"/>
            <a:r>
              <a:rPr lang="en-AU" dirty="0" smtClean="0"/>
              <a:t>Click to add position title</a:t>
            </a:r>
            <a:endParaRPr lang="en-US" dirty="0"/>
          </a:p>
        </p:txBody>
      </p:sp>
      <p:sp>
        <p:nvSpPr>
          <p:cNvPr id="23" name="Title 9"/>
          <p:cNvSpPr>
            <a:spLocks noGrp="1"/>
          </p:cNvSpPr>
          <p:nvPr>
            <p:ph type="title" hasCustomPrompt="1"/>
          </p:nvPr>
        </p:nvSpPr>
        <p:spPr>
          <a:xfrm>
            <a:off x="1731797" y="24905"/>
            <a:ext cx="6945478"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add name</a:t>
            </a:r>
            <a:endParaRPr lang="en-US" dirty="0"/>
          </a:p>
        </p:txBody>
      </p:sp>
      <p:sp>
        <p:nvSpPr>
          <p:cNvPr id="10" name="Text Placeholder 35"/>
          <p:cNvSpPr>
            <a:spLocks noGrp="1"/>
          </p:cNvSpPr>
          <p:nvPr>
            <p:ph type="body" sz="quarter" idx="21" hasCustomPrompt="1"/>
          </p:nvPr>
        </p:nvSpPr>
        <p:spPr>
          <a:xfrm>
            <a:off x="475569" y="2948511"/>
            <a:ext cx="1910749" cy="2712513"/>
          </a:xfrm>
          <a:prstGeom prst="rect">
            <a:avLst/>
          </a:prstGeom>
          <a:solidFill>
            <a:schemeClr val="tx1"/>
          </a:solidFill>
        </p:spPr>
        <p:txBody>
          <a:bodyPr vert="horz" lIns="180000" tIns="180000" rIns="180000" bIns="180000"/>
          <a:lstStyle>
            <a:lvl1pPr marL="0" indent="0">
              <a:buFont typeface="Wingdings" charset="2"/>
              <a:buNone/>
              <a:defRPr lang="en-US" sz="1200" b="0" kern="1200" baseline="0" dirty="0">
                <a:solidFill>
                  <a:schemeClr val="bg1"/>
                </a:solidFill>
                <a:latin typeface="+mn-lt"/>
                <a:ea typeface="ＭＳ Ｐゴシック" charset="0"/>
                <a:cs typeface="ＭＳ Ｐゴシック" charset="0"/>
              </a:defRPr>
            </a:lvl1pPr>
          </a:lstStyle>
          <a:p>
            <a:pPr lvl="0"/>
            <a:r>
              <a:rPr lang="en-AU" dirty="0" smtClean="0"/>
              <a:t>Click to add text</a:t>
            </a:r>
          </a:p>
          <a:p>
            <a:pPr lvl="0"/>
            <a:endParaRPr lang="en-US" dirty="0"/>
          </a:p>
        </p:txBody>
      </p:sp>
      <p:sp>
        <p:nvSpPr>
          <p:cNvPr id="11" name="Text Placeholder 3"/>
          <p:cNvSpPr>
            <a:spLocks noGrp="1"/>
          </p:cNvSpPr>
          <p:nvPr>
            <p:ph type="body" sz="quarter" idx="20" hasCustomPrompt="1"/>
          </p:nvPr>
        </p:nvSpPr>
        <p:spPr>
          <a:xfrm>
            <a:off x="475569" y="1311339"/>
            <a:ext cx="1908000" cy="1632471"/>
          </a:xfrm>
          <a:prstGeom prst="rect">
            <a:avLst/>
          </a:prstGeom>
          <a:solidFill>
            <a:schemeClr val="tx2"/>
          </a:solidFill>
        </p:spPr>
        <p:txBody>
          <a:bodyPr vert="horz" lIns="180000" tIns="180000" rIns="180000" bIns="180000"/>
          <a:lstStyle>
            <a:lvl1pPr marL="0" indent="0" algn="l" defTabSz="912813" rtl="0" eaLnBrk="1" fontAlgn="base" hangingPunct="1">
              <a:spcBef>
                <a:spcPts val="0"/>
              </a:spcBef>
              <a:spcAft>
                <a:spcPts val="300"/>
              </a:spcAft>
              <a:buNone/>
              <a:defRPr lang="en-AU" sz="1200" b="0"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AU" dirty="0" smtClean="0"/>
              <a:t>Click to edit text</a:t>
            </a:r>
            <a:endParaRPr lang="en-US" dirty="0"/>
          </a:p>
        </p:txBody>
      </p:sp>
      <p:sp>
        <p:nvSpPr>
          <p:cNvPr id="12" name="Table Placeholder 2"/>
          <p:cNvSpPr>
            <a:spLocks noGrp="1"/>
          </p:cNvSpPr>
          <p:nvPr>
            <p:ph type="tbl" sz="quarter" idx="17"/>
          </p:nvPr>
        </p:nvSpPr>
        <p:spPr>
          <a:xfrm>
            <a:off x="2657759" y="1312141"/>
            <a:ext cx="6019515" cy="1651054"/>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13" name="Text Placeholder 35"/>
          <p:cNvSpPr>
            <a:spLocks noGrp="1"/>
          </p:cNvSpPr>
          <p:nvPr>
            <p:ph type="body" sz="quarter" idx="22" hasCustomPrompt="1"/>
          </p:nvPr>
        </p:nvSpPr>
        <p:spPr>
          <a:xfrm>
            <a:off x="475569" y="3424737"/>
            <a:ext cx="1910749" cy="2236288"/>
          </a:xfrm>
          <a:prstGeom prst="rect">
            <a:avLst/>
          </a:prstGeom>
          <a:noFill/>
        </p:spPr>
        <p:txBody>
          <a:bodyPr vert="horz" lIns="180000" tIns="0" rIns="180000" bIns="180000"/>
          <a:lstStyle>
            <a:lvl1pPr marL="171450" indent="-171450">
              <a:spcBef>
                <a:spcPts val="0"/>
              </a:spcBef>
              <a:spcAft>
                <a:spcPts val="300"/>
              </a:spcAft>
              <a:buFont typeface="Wingdings" charset="2"/>
              <a:buChar char="§"/>
              <a:defRPr lang="en-US" sz="1200" b="0" kern="1200" dirty="0">
                <a:solidFill>
                  <a:schemeClr val="bg1"/>
                </a:solidFill>
                <a:latin typeface="+mn-lt"/>
                <a:ea typeface="ＭＳ Ｐゴシック" charset="0"/>
                <a:cs typeface="ＭＳ Ｐゴシック" charset="0"/>
              </a:defRPr>
            </a:lvl1pPr>
            <a:lvl2pPr>
              <a:spcBef>
                <a:spcPts val="0"/>
              </a:spcBef>
              <a:spcAft>
                <a:spcPts val="300"/>
              </a:spcAft>
              <a:defRPr sz="1200">
                <a:solidFill>
                  <a:schemeClr val="bg1"/>
                </a:solidFill>
              </a:defRPr>
            </a:lvl2pPr>
            <a:lvl3pPr marL="474663" indent="-109538">
              <a:spcBef>
                <a:spcPts val="0"/>
              </a:spcBef>
              <a:spcAft>
                <a:spcPts val="300"/>
              </a:spcAft>
              <a:buFont typeface="Lucida Grande"/>
              <a:buChar char="-"/>
              <a:defRPr sz="1200">
                <a:solidFill>
                  <a:schemeClr val="bg1"/>
                </a:solidFill>
              </a:defRPr>
            </a:lvl3pPr>
            <a:lvl4pPr>
              <a:spcBef>
                <a:spcPts val="0"/>
              </a:spcBef>
              <a:spcAft>
                <a:spcPts val="300"/>
              </a:spcAft>
              <a:defRPr sz="1200">
                <a:solidFill>
                  <a:schemeClr val="bg1"/>
                </a:solidFill>
              </a:defRPr>
            </a:lvl4pPr>
          </a:lstStyle>
          <a:p>
            <a:pPr lvl="0"/>
            <a:r>
              <a:rPr lang="en-AU" dirty="0" smtClean="0"/>
              <a:t>Click to add text</a:t>
            </a:r>
            <a:endParaRPr lang="en-US" dirty="0"/>
          </a:p>
        </p:txBody>
      </p:sp>
      <p:sp>
        <p:nvSpPr>
          <p:cNvPr id="4" name="Picture Placeholder 3"/>
          <p:cNvSpPr>
            <a:spLocks noGrp="1"/>
          </p:cNvSpPr>
          <p:nvPr>
            <p:ph type="pic" sz="quarter" idx="23"/>
          </p:nvPr>
        </p:nvSpPr>
        <p:spPr>
          <a:xfrm>
            <a:off x="475568" y="110870"/>
            <a:ext cx="1059752"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cxnSp>
        <p:nvCxnSpPr>
          <p:cNvPr id="16" name="Straight Connector 15"/>
          <p:cNvCxnSpPr/>
          <p:nvPr userDrawn="1"/>
        </p:nvCxnSpPr>
        <p:spPr>
          <a:xfrm>
            <a:off x="253995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bwMode="auto">
          <a:xfrm>
            <a:off x="2900681" y="6905807"/>
            <a:ext cx="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dirty="0" smtClean="0">
              <a:solidFill>
                <a:schemeClr val="tx1"/>
              </a:solidFill>
            </a:endParaRPr>
          </a:p>
        </p:txBody>
      </p:sp>
      <p:sp>
        <p:nvSpPr>
          <p:cNvPr id="14" name="Chart Placeholder 25"/>
          <p:cNvSpPr>
            <a:spLocks noGrp="1"/>
          </p:cNvSpPr>
          <p:nvPr>
            <p:ph type="chart" sz="quarter" idx="19"/>
          </p:nvPr>
        </p:nvSpPr>
        <p:spPr>
          <a:xfrm>
            <a:off x="2657760" y="3123541"/>
            <a:ext cx="6019515" cy="2537483"/>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Tree>
    <p:extLst>
      <p:ext uri="{BB962C8B-B14F-4D97-AF65-F5344CB8AC3E}">
        <p14:creationId xmlns:p14="http://schemas.microsoft.com/office/powerpoint/2010/main" val="39091722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resenter Profile_2">
    <p:bg>
      <p:bgPr>
        <a:solidFill>
          <a:schemeClr val="bg1"/>
        </a:solidFill>
        <a:effectLst/>
      </p:bgPr>
    </p:bg>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469062" y="5746803"/>
            <a:ext cx="8203784"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5" name="TextBox 4"/>
          <p:cNvSpPr txBox="1"/>
          <p:nvPr userDrawn="1"/>
        </p:nvSpPr>
        <p:spPr bwMode="auto">
          <a:xfrm>
            <a:off x="2900681" y="6905807"/>
            <a:ext cx="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dirty="0" smtClean="0">
              <a:solidFill>
                <a:schemeClr val="tx1"/>
              </a:solidFill>
            </a:endParaRPr>
          </a:p>
        </p:txBody>
      </p:sp>
      <p:sp>
        <p:nvSpPr>
          <p:cNvPr id="14" name="Text Placeholder 29"/>
          <p:cNvSpPr>
            <a:spLocks noGrp="1"/>
          </p:cNvSpPr>
          <p:nvPr>
            <p:ph type="body" sz="quarter" idx="10" hasCustomPrompt="1"/>
          </p:nvPr>
        </p:nvSpPr>
        <p:spPr>
          <a:xfrm>
            <a:off x="469062" y="768983"/>
            <a:ext cx="8203451"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5" name="Title 9"/>
          <p:cNvSpPr>
            <a:spLocks noGrp="1"/>
          </p:cNvSpPr>
          <p:nvPr>
            <p:ph type="title" hasCustomPrompt="1"/>
          </p:nvPr>
        </p:nvSpPr>
        <p:spPr>
          <a:xfrm>
            <a:off x="469062" y="24905"/>
            <a:ext cx="8203451"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Picture Placeholder 3"/>
          <p:cNvSpPr>
            <a:spLocks noGrp="1"/>
          </p:cNvSpPr>
          <p:nvPr>
            <p:ph type="pic" sz="quarter" idx="24"/>
          </p:nvPr>
        </p:nvSpPr>
        <p:spPr>
          <a:xfrm>
            <a:off x="475567" y="1311338"/>
            <a:ext cx="1905693" cy="1645443"/>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13" name="Text Placeholder 35"/>
          <p:cNvSpPr>
            <a:spLocks noGrp="1"/>
          </p:cNvSpPr>
          <p:nvPr>
            <p:ph type="body" sz="quarter" idx="28" hasCustomPrompt="1"/>
          </p:nvPr>
        </p:nvSpPr>
        <p:spPr>
          <a:xfrm>
            <a:off x="475569" y="2948511"/>
            <a:ext cx="1910749" cy="2712513"/>
          </a:xfrm>
          <a:prstGeom prst="rect">
            <a:avLst/>
          </a:prstGeom>
          <a:solidFill>
            <a:schemeClr val="accent1"/>
          </a:solidFill>
        </p:spPr>
        <p:txBody>
          <a:bodyPr vert="horz" lIns="180000" tIns="180000" rIns="180000" bIns="180000"/>
          <a:lstStyle>
            <a:lvl1pPr marL="0" indent="0">
              <a:buFont typeface="Wingdings" charset="2"/>
              <a:buNone/>
              <a:defRPr lang="en-US" sz="1000" b="1" kern="1200" baseline="0" dirty="0">
                <a:solidFill>
                  <a:schemeClr val="bg1"/>
                </a:solidFill>
                <a:latin typeface="+mn-lt"/>
                <a:ea typeface="ＭＳ Ｐゴシック" charset="0"/>
                <a:cs typeface="ＭＳ Ｐゴシック" charset="0"/>
              </a:defRPr>
            </a:lvl1pPr>
          </a:lstStyle>
          <a:p>
            <a:pPr lvl="0"/>
            <a:r>
              <a:rPr lang="en-AU" dirty="0" smtClean="0"/>
              <a:t>Click to edit title</a:t>
            </a:r>
          </a:p>
          <a:p>
            <a:pPr lvl="0"/>
            <a:endParaRPr lang="en-US" dirty="0"/>
          </a:p>
        </p:txBody>
      </p:sp>
      <p:sp>
        <p:nvSpPr>
          <p:cNvPr id="16" name="Table Placeholder 2"/>
          <p:cNvSpPr>
            <a:spLocks noGrp="1"/>
          </p:cNvSpPr>
          <p:nvPr>
            <p:ph type="tbl" sz="quarter" idx="17"/>
          </p:nvPr>
        </p:nvSpPr>
        <p:spPr>
          <a:xfrm>
            <a:off x="2657759" y="1312141"/>
            <a:ext cx="6019515" cy="4348884"/>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cxnSp>
        <p:nvCxnSpPr>
          <p:cNvPr id="20" name="Straight Connector 19"/>
          <p:cNvCxnSpPr/>
          <p:nvPr userDrawn="1"/>
        </p:nvCxnSpPr>
        <p:spPr>
          <a:xfrm>
            <a:off x="253995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267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Slide Number Placeholder 5"/>
          <p:cNvSpPr txBox="1">
            <a:spLocks/>
          </p:cNvSpPr>
          <p:nvPr/>
        </p:nvSpPr>
        <p:spPr bwMode="auto">
          <a:xfrm>
            <a:off x="718524" y="6452652"/>
            <a:ext cx="56444" cy="18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r>
              <a:rPr lang="en-US" sz="900" dirty="0" smtClean="0">
                <a:solidFill>
                  <a:schemeClr val="tx1"/>
                </a:solidFill>
              </a:rPr>
              <a:t>|</a:t>
            </a:r>
            <a:endParaRPr lang="en-US" sz="900" dirty="0">
              <a:solidFill>
                <a:schemeClr val="tx1"/>
              </a:solidFill>
            </a:endParaRPr>
          </a:p>
        </p:txBody>
      </p:sp>
      <p:sp>
        <p:nvSpPr>
          <p:cNvPr id="21" name="Slide Number Placeholder 5"/>
          <p:cNvSpPr txBox="1">
            <a:spLocks/>
          </p:cNvSpPr>
          <p:nvPr/>
        </p:nvSpPr>
        <p:spPr bwMode="auto">
          <a:xfrm>
            <a:off x="469434" y="6484867"/>
            <a:ext cx="242338" cy="17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fld id="{91270AED-9B57-3943-988F-815CA556DED6}" type="slidenum">
              <a:rPr lang="en-US" sz="900" b="1" smtClean="0">
                <a:solidFill>
                  <a:schemeClr val="tx2"/>
                </a:solidFill>
              </a:rPr>
              <a:pPr algn="l"/>
              <a:t>‹#›</a:t>
            </a:fld>
            <a:endParaRPr lang="en-US" sz="900" b="1" dirty="0">
              <a:solidFill>
                <a:schemeClr val="tx2"/>
              </a:solidFill>
            </a:endParaRPr>
          </a:p>
        </p:txBody>
      </p:sp>
      <p:sp>
        <p:nvSpPr>
          <p:cNvPr id="22" name="Text Placeholder 8"/>
          <p:cNvSpPr txBox="1">
            <a:spLocks/>
          </p:cNvSpPr>
          <p:nvPr/>
        </p:nvSpPr>
        <p:spPr>
          <a:xfrm>
            <a:off x="797764" y="6484658"/>
            <a:ext cx="6538340" cy="172403"/>
          </a:xfrm>
          <a:prstGeom prst="rect">
            <a:avLst/>
          </a:prstGeom>
        </p:spPr>
        <p:txBody>
          <a:bodyPr vert="horz" lIns="0" tIns="0" rIns="0" bIns="0" anchor="b" anchorCtr="0"/>
          <a:lstStyle>
            <a:lvl1pPr marL="0" indent="0" algn="l" defTabSz="912813" rtl="0" eaLnBrk="1" fontAlgn="base" hangingPunct="1">
              <a:spcBef>
                <a:spcPct val="0"/>
              </a:spcBef>
              <a:spcAft>
                <a:spcPct val="0"/>
              </a:spcAft>
              <a:buFont typeface="Wingdings" charset="0"/>
              <a:buNone/>
              <a:defRPr lang="en-US" sz="900" b="0" kern="1200" dirty="0">
                <a:solidFill>
                  <a:srgbClr val="505F77"/>
                </a:solidFill>
                <a:latin typeface="Arial" charset="0"/>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smtClean="0">
                <a:solidFill>
                  <a:schemeClr val="tx2"/>
                </a:solidFill>
              </a:rPr>
              <a:t>Presentation title</a:t>
            </a:r>
            <a:endParaRPr lang="en-AU" dirty="0">
              <a:solidFill>
                <a:schemeClr val="tx2"/>
              </a:solidFill>
            </a:endParaRPr>
          </a:p>
        </p:txBody>
      </p:sp>
      <p:cxnSp>
        <p:nvCxnSpPr>
          <p:cNvPr id="23" name="Straight Connector 22"/>
          <p:cNvCxnSpPr/>
          <p:nvPr/>
        </p:nvCxnSpPr>
        <p:spPr>
          <a:xfrm>
            <a:off x="0" y="6242046"/>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descr="_FIDELITY LOGO_NEW_RGB_FINAL.ai"/>
          <p:cNvPicPr>
            <a:picLocks noChangeAspect="1"/>
          </p:cNvPicPr>
          <p:nvPr/>
        </p:nvPicPr>
        <p:blipFill rotWithShape="1">
          <a:blip r:embed="rId37" cstate="email">
            <a:extLst>
              <a:ext uri="{28A0092B-C50C-407E-A947-70E740481C1C}">
                <a14:useLocalDpi xmlns:a14="http://schemas.microsoft.com/office/drawing/2010/main" val="0"/>
              </a:ext>
            </a:extLst>
          </a:blip>
          <a:srcRect l="3221" t="8722" r="3508" b="6285"/>
          <a:stretch/>
        </p:blipFill>
        <p:spPr>
          <a:xfrm>
            <a:off x="7517242" y="6373911"/>
            <a:ext cx="1176974" cy="374235"/>
          </a:xfrm>
          <a:prstGeom prst="rect">
            <a:avLst/>
          </a:prstGeom>
        </p:spPr>
      </p:pic>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69" r:id="rId6"/>
    <p:sldLayoutId id="2147483791" r:id="rId7"/>
    <p:sldLayoutId id="2147483792" r:id="rId8"/>
    <p:sldLayoutId id="2147483795" r:id="rId9"/>
    <p:sldLayoutId id="2147483794" r:id="rId10"/>
    <p:sldLayoutId id="2147483793" r:id="rId11"/>
    <p:sldLayoutId id="2147483777" r:id="rId12"/>
    <p:sldLayoutId id="2147483778" r:id="rId13"/>
    <p:sldLayoutId id="2147483767" r:id="rId14"/>
    <p:sldLayoutId id="2147483768" r:id="rId15"/>
    <p:sldLayoutId id="2147483779" r:id="rId16"/>
    <p:sldLayoutId id="2147483780" r:id="rId17"/>
    <p:sldLayoutId id="2147483757" r:id="rId18"/>
    <p:sldLayoutId id="2147483783" r:id="rId19"/>
    <p:sldLayoutId id="2147483763" r:id="rId20"/>
    <p:sldLayoutId id="2147483764" r:id="rId21"/>
    <p:sldLayoutId id="2147483752" r:id="rId22"/>
    <p:sldLayoutId id="2147483754" r:id="rId23"/>
    <p:sldLayoutId id="2147483774" r:id="rId24"/>
    <p:sldLayoutId id="2147483775" r:id="rId25"/>
    <p:sldLayoutId id="2147483753" r:id="rId26"/>
    <p:sldLayoutId id="2147483773" r:id="rId27"/>
    <p:sldLayoutId id="2147483755" r:id="rId28"/>
    <p:sldLayoutId id="2147483785" r:id="rId29"/>
    <p:sldLayoutId id="2147483797" r:id="rId30"/>
    <p:sldLayoutId id="2147483781" r:id="rId31"/>
    <p:sldLayoutId id="2147483756" r:id="rId32"/>
    <p:sldLayoutId id="2147483765" r:id="rId33"/>
    <p:sldLayoutId id="2147483784" r:id="rId34"/>
    <p:sldLayoutId id="2147483750" r:id="rId35"/>
  </p:sldLayoutIdLst>
  <p:timing>
    <p:tnLst>
      <p:par>
        <p:cTn id="1" dur="indefinite" restart="never" nodeType="tmRoot"/>
      </p:par>
    </p:tnLst>
  </p:timing>
  <p:hf hdr="0" ftr="0" dt="0"/>
  <p:txStyles>
    <p:title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p:titleStyle>
    <p:bodyStyle>
      <a:lvl1pPr marL="177800" indent="-177800" algn="l" rtl="0" eaLnBrk="1" fontAlgn="base" hangingPunct="1">
        <a:spcBef>
          <a:spcPts val="600"/>
        </a:spcBef>
        <a:spcAft>
          <a:spcPts val="600"/>
        </a:spcAft>
        <a:buFont typeface="Wingdings" charset="0"/>
        <a:buChar char="§"/>
        <a:defRPr sz="1400" kern="1200">
          <a:solidFill>
            <a:srgbClr val="3F4C64"/>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EI Visual Test Automation</a:t>
            </a:r>
            <a:endParaRPr lang="en-US" dirty="0"/>
          </a:p>
        </p:txBody>
      </p:sp>
      <p:sp>
        <p:nvSpPr>
          <p:cNvPr id="10" name="Text Placeholder 9"/>
          <p:cNvSpPr>
            <a:spLocks noGrp="1"/>
          </p:cNvSpPr>
          <p:nvPr>
            <p:ph type="body" sz="quarter" idx="10"/>
          </p:nvPr>
        </p:nvSpPr>
        <p:spPr/>
        <p:txBody>
          <a:bodyPr/>
          <a:lstStyle/>
          <a:p>
            <a:r>
              <a:rPr lang="en-US" dirty="0"/>
              <a:t>For RIA applications</a:t>
            </a:r>
          </a:p>
          <a:p>
            <a:endParaRPr lang="en-US" dirty="0"/>
          </a:p>
        </p:txBody>
      </p:sp>
      <p:sp>
        <p:nvSpPr>
          <p:cNvPr id="2" name="Text Placeholder 1"/>
          <p:cNvSpPr>
            <a:spLocks noGrp="1"/>
          </p:cNvSpPr>
          <p:nvPr>
            <p:ph type="body" sz="quarter" idx="11"/>
          </p:nvPr>
        </p:nvSpPr>
        <p:spPr/>
        <p:txBody>
          <a:bodyPr/>
          <a:lstStyle/>
          <a:p>
            <a:r>
              <a:rPr lang="en-GB" smtClean="0"/>
              <a:t>16-Sep-2016</a:t>
            </a:r>
            <a:endParaRPr lang="en-GB"/>
          </a:p>
        </p:txBody>
      </p:sp>
      <p:sp>
        <p:nvSpPr>
          <p:cNvPr id="3" name="Text Placeholder 2"/>
          <p:cNvSpPr>
            <a:spLocks noGrp="1"/>
          </p:cNvSpPr>
          <p:nvPr>
            <p:ph type="body" sz="quarter" idx="12"/>
          </p:nvPr>
        </p:nvSpPr>
        <p:spPr/>
        <p:txBody>
          <a:bodyPr/>
          <a:lstStyle/>
          <a:p>
            <a:r>
              <a:rPr lang="en-GB" dirty="0" smtClean="0"/>
              <a:t>EI Product Team</a:t>
            </a:r>
            <a:endParaRPr lang="en-GB" dirty="0"/>
          </a:p>
        </p:txBody>
      </p:sp>
    </p:spTree>
    <p:extLst>
      <p:ext uri="{BB962C8B-B14F-4D97-AF65-F5344CB8AC3E}">
        <p14:creationId xmlns:p14="http://schemas.microsoft.com/office/powerpoint/2010/main" val="872780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04" y="2557947"/>
            <a:ext cx="8203784" cy="377276"/>
          </a:xfrm>
          <a:prstGeom prst="rect">
            <a:avLst/>
          </a:prstGeom>
        </p:spPr>
        <p:txBody>
          <a:bodyPr/>
          <a:lstStyle/>
          <a:p>
            <a:r>
              <a:rPr lang="en-US" dirty="0" smtClean="0">
                <a:solidFill>
                  <a:schemeClr val="tx2"/>
                </a:solidFill>
              </a:rPr>
              <a:t>The Solution</a:t>
            </a:r>
            <a:endParaRPr lang="en-US" dirty="0">
              <a:solidFill>
                <a:schemeClr val="tx2"/>
              </a:solidFill>
            </a:endParaRPr>
          </a:p>
        </p:txBody>
      </p:sp>
    </p:spTree>
    <p:extLst>
      <p:ext uri="{BB962C8B-B14F-4D97-AF65-F5344CB8AC3E}">
        <p14:creationId xmlns:p14="http://schemas.microsoft.com/office/powerpoint/2010/main" val="3019585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 so we started</a:t>
            </a:r>
            <a:endParaRPr lang="en-GB" dirty="0"/>
          </a:p>
        </p:txBody>
      </p:sp>
      <p:sp>
        <p:nvSpPr>
          <p:cNvPr id="3" name="Title 2"/>
          <p:cNvSpPr>
            <a:spLocks noGrp="1"/>
          </p:cNvSpPr>
          <p:nvPr>
            <p:ph type="title"/>
          </p:nvPr>
        </p:nvSpPr>
        <p:spPr/>
        <p:txBody>
          <a:bodyPr/>
          <a:lstStyle/>
          <a:p>
            <a:r>
              <a:rPr lang="en-GB" dirty="0" smtClean="0"/>
              <a:t>The Solution</a:t>
            </a:r>
            <a:endParaRPr lang="en-GB" dirty="0"/>
          </a:p>
        </p:txBody>
      </p:sp>
      <p:sp>
        <p:nvSpPr>
          <p:cNvPr id="7" name="Oval 6"/>
          <p:cNvSpPr/>
          <p:nvPr/>
        </p:nvSpPr>
        <p:spPr>
          <a:xfrm>
            <a:off x="825333" y="1075764"/>
            <a:ext cx="2249243" cy="123713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Automate it !!</a:t>
            </a:r>
            <a:endParaRPr lang="en-GB" dirty="0"/>
          </a:p>
        </p:txBody>
      </p:sp>
      <p:sp>
        <p:nvSpPr>
          <p:cNvPr id="8" name="Oval 7"/>
          <p:cNvSpPr/>
          <p:nvPr/>
        </p:nvSpPr>
        <p:spPr>
          <a:xfrm>
            <a:off x="4054288" y="4168586"/>
            <a:ext cx="2438400" cy="155985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b="0" dirty="0"/>
              <a:t>emulate/simulate different browsers and device behaviors.</a:t>
            </a:r>
            <a:endParaRPr lang="en-GB" sz="1600" dirty="0"/>
          </a:p>
        </p:txBody>
      </p:sp>
      <p:sp>
        <p:nvSpPr>
          <p:cNvPr id="9" name="Oval 8"/>
          <p:cNvSpPr/>
          <p:nvPr/>
        </p:nvSpPr>
        <p:spPr>
          <a:xfrm>
            <a:off x="6160176" y="2415988"/>
            <a:ext cx="2187388" cy="1308847"/>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0" dirty="0" smtClean="0"/>
              <a:t>run </a:t>
            </a:r>
            <a:r>
              <a:rPr lang="en-US" sz="1600" b="0" dirty="0"/>
              <a:t>journeys end to </a:t>
            </a:r>
            <a:r>
              <a:rPr lang="en-US" sz="1600" b="0" dirty="0" smtClean="0"/>
              <a:t>end using script</a:t>
            </a:r>
            <a:endParaRPr lang="en-GB" sz="1600" dirty="0"/>
          </a:p>
        </p:txBody>
      </p:sp>
      <p:sp>
        <p:nvSpPr>
          <p:cNvPr id="10" name="Oval 9"/>
          <p:cNvSpPr/>
          <p:nvPr/>
        </p:nvSpPr>
        <p:spPr>
          <a:xfrm>
            <a:off x="1232198" y="2519083"/>
            <a:ext cx="2115670" cy="1264023"/>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0" dirty="0"/>
              <a:t>take pictures at logical </a:t>
            </a:r>
            <a:r>
              <a:rPr lang="en-US" sz="1600" b="0" dirty="0" smtClean="0"/>
              <a:t>steps </a:t>
            </a:r>
            <a:r>
              <a:rPr lang="en-US" sz="1600" b="0" dirty="0"/>
              <a:t>of the journey</a:t>
            </a:r>
            <a:endParaRPr lang="en-GB" sz="1600" dirty="0"/>
          </a:p>
        </p:txBody>
      </p:sp>
      <p:sp>
        <p:nvSpPr>
          <p:cNvPr id="12" name="Oval 11"/>
          <p:cNvSpPr/>
          <p:nvPr/>
        </p:nvSpPr>
        <p:spPr>
          <a:xfrm>
            <a:off x="4223799" y="1237129"/>
            <a:ext cx="1936377" cy="1075765"/>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smtClean="0"/>
              <a:t>Compare the UI  against a baseline</a:t>
            </a:r>
            <a:endParaRPr lang="en-GB" sz="1600" dirty="0"/>
          </a:p>
        </p:txBody>
      </p:sp>
      <p:sp>
        <p:nvSpPr>
          <p:cNvPr id="13" name="Oval 12"/>
          <p:cNvSpPr/>
          <p:nvPr/>
        </p:nvSpPr>
        <p:spPr>
          <a:xfrm>
            <a:off x="6492688" y="1232288"/>
            <a:ext cx="1700784" cy="910635"/>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400" dirty="0" smtClean="0"/>
              <a:t>Generate a nice report</a:t>
            </a:r>
            <a:endParaRPr lang="en-GB" sz="1400" dirty="0"/>
          </a:p>
        </p:txBody>
      </p:sp>
      <p:cxnSp>
        <p:nvCxnSpPr>
          <p:cNvPr id="25" name="Straight Arrow Connector 24"/>
          <p:cNvCxnSpPr>
            <a:stCxn id="7" idx="6"/>
            <a:endCxn id="9" idx="2"/>
          </p:cNvCxnSpPr>
          <p:nvPr/>
        </p:nvCxnSpPr>
        <p:spPr>
          <a:xfrm>
            <a:off x="3074576" y="1694329"/>
            <a:ext cx="3085600" cy="1376083"/>
          </a:xfrm>
          <a:prstGeom prst="straightConnector1">
            <a:avLst/>
          </a:prstGeom>
          <a:ln w="28575">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4223799" y="2770094"/>
            <a:ext cx="1397072" cy="9547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Save Time and effort</a:t>
            </a:r>
            <a:endParaRPr lang="en-GB" sz="1400" dirty="0"/>
          </a:p>
        </p:txBody>
      </p:sp>
      <p:cxnSp>
        <p:nvCxnSpPr>
          <p:cNvPr id="14" name="Straight Arrow Connector 13"/>
          <p:cNvCxnSpPr>
            <a:stCxn id="9" idx="4"/>
            <a:endCxn id="8" idx="7"/>
          </p:cNvCxnSpPr>
          <p:nvPr/>
        </p:nvCxnSpPr>
        <p:spPr>
          <a:xfrm flipH="1">
            <a:off x="6135593" y="3724835"/>
            <a:ext cx="1118277" cy="672187"/>
          </a:xfrm>
          <a:prstGeom prst="straightConnector1">
            <a:avLst/>
          </a:prstGeom>
          <a:ln w="28575">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10" idx="4"/>
          </p:cNvCxnSpPr>
          <p:nvPr/>
        </p:nvCxnSpPr>
        <p:spPr>
          <a:xfrm flipH="1" flipV="1">
            <a:off x="2290033" y="3783106"/>
            <a:ext cx="1764255" cy="1165410"/>
          </a:xfrm>
          <a:prstGeom prst="straightConnector1">
            <a:avLst/>
          </a:prstGeom>
          <a:ln w="28575">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7"/>
            <a:endCxn id="12" idx="2"/>
          </p:cNvCxnSpPr>
          <p:nvPr/>
        </p:nvCxnSpPr>
        <p:spPr>
          <a:xfrm flipV="1">
            <a:off x="3038035" y="1775012"/>
            <a:ext cx="1185764" cy="929183"/>
          </a:xfrm>
          <a:prstGeom prst="straightConnector1">
            <a:avLst/>
          </a:prstGeom>
          <a:ln w="28575">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6"/>
            <a:endCxn id="13" idx="2"/>
          </p:cNvCxnSpPr>
          <p:nvPr/>
        </p:nvCxnSpPr>
        <p:spPr>
          <a:xfrm flipV="1">
            <a:off x="6160176" y="1687606"/>
            <a:ext cx="332512" cy="87406"/>
          </a:xfrm>
          <a:prstGeom prst="straightConnector1">
            <a:avLst/>
          </a:prstGeom>
          <a:ln w="28575">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4"/>
            <a:endCxn id="84" idx="7"/>
          </p:cNvCxnSpPr>
          <p:nvPr/>
        </p:nvCxnSpPr>
        <p:spPr>
          <a:xfrm flipH="1">
            <a:off x="5416275" y="2142923"/>
            <a:ext cx="1926805" cy="766990"/>
          </a:xfrm>
          <a:prstGeom prst="straightConnector1">
            <a:avLst/>
          </a:prstGeom>
          <a:ln w="28575">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83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 solution</a:t>
            </a:r>
            <a:endParaRPr lang="en-GB" dirty="0"/>
          </a:p>
        </p:txBody>
      </p:sp>
      <p:sp>
        <p:nvSpPr>
          <p:cNvPr id="5" name="Text Placeholder 1"/>
          <p:cNvSpPr txBox="1">
            <a:spLocks/>
          </p:cNvSpPr>
          <p:nvPr/>
        </p:nvSpPr>
        <p:spPr>
          <a:xfrm>
            <a:off x="471904" y="1237130"/>
            <a:ext cx="8208546" cy="4482352"/>
          </a:xfrm>
          <a:prstGeom prst="rect">
            <a:avLst/>
          </a:prstGeom>
        </p:spPr>
        <p:txBody>
          <a:bodyPr/>
          <a:lstStyle>
            <a:lvl1pPr marL="177800" indent="-177800" algn="l" rtl="0" eaLnBrk="1" fontAlgn="base" hangingPunct="1">
              <a:spcBef>
                <a:spcPts val="600"/>
              </a:spcBef>
              <a:spcAft>
                <a:spcPts val="600"/>
              </a:spcAft>
              <a:buFont typeface="Wingdings" charset="0"/>
              <a:buChar char="§"/>
              <a:defRPr sz="1400" kern="1200">
                <a:solidFill>
                  <a:srgbClr val="3F4C64"/>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a:buNone/>
            </a:pPr>
            <a:r>
              <a:rPr lang="en-US" sz="2400" b="0" dirty="0" smtClean="0"/>
              <a:t>A JavaScript based tool, </a:t>
            </a:r>
          </a:p>
          <a:p>
            <a:pPr marL="350838" lvl="1" defTabSz="914400">
              <a:buFont typeface="Arial" panose="020B0604020202020204" pitchFamily="34" charset="0"/>
              <a:buChar char="•"/>
            </a:pPr>
            <a:r>
              <a:rPr lang="en-US" sz="2000" b="0" dirty="0" smtClean="0"/>
              <a:t>that runs on nodeJS-Grunt platform, </a:t>
            </a:r>
          </a:p>
          <a:p>
            <a:pPr marL="350838" lvl="1" defTabSz="914400">
              <a:buFont typeface="Arial" panose="020B0604020202020204" pitchFamily="34" charset="0"/>
              <a:buChar char="•"/>
            </a:pPr>
            <a:r>
              <a:rPr lang="en-US" sz="2000" b="0" dirty="0" smtClean="0"/>
              <a:t>built with open sourced and free tools,</a:t>
            </a:r>
          </a:p>
          <a:p>
            <a:pPr marL="350838" lvl="1" defTabSz="914400">
              <a:buFont typeface="Arial" panose="020B0604020202020204" pitchFamily="34" charset="0"/>
              <a:buChar char="•"/>
            </a:pPr>
            <a:r>
              <a:rPr lang="en-US" sz="2000" b="0" dirty="0" smtClean="0"/>
              <a:t>that runs journeys end to end after every deployment, </a:t>
            </a:r>
          </a:p>
          <a:p>
            <a:pPr marL="350838" lvl="1" defTabSz="914400">
              <a:buFont typeface="Arial" panose="020B0604020202020204" pitchFamily="34" charset="0"/>
              <a:buChar char="•"/>
            </a:pPr>
            <a:r>
              <a:rPr lang="en-US" sz="2000" b="0" dirty="0" smtClean="0"/>
              <a:t>that </a:t>
            </a:r>
            <a:r>
              <a:rPr lang="en-US" sz="2000" i="1" u="sng" dirty="0" smtClean="0"/>
              <a:t>simulates</a:t>
            </a:r>
            <a:r>
              <a:rPr lang="en-US" sz="2000" b="0" dirty="0" smtClean="0"/>
              <a:t> different devices and browsers,</a:t>
            </a:r>
          </a:p>
          <a:p>
            <a:pPr marL="350838" lvl="1" defTabSz="914400">
              <a:buFont typeface="Arial" panose="020B0604020202020204" pitchFamily="34" charset="0"/>
              <a:buChar char="•"/>
            </a:pPr>
            <a:r>
              <a:rPr lang="en-US" sz="2000" b="0" dirty="0" smtClean="0"/>
              <a:t>that takes snapshots of different regions of the page</a:t>
            </a:r>
          </a:p>
          <a:p>
            <a:pPr marL="350838" lvl="1" defTabSz="914400">
              <a:buFont typeface="Arial" panose="020B0604020202020204" pitchFamily="34" charset="0"/>
              <a:buChar char="•"/>
            </a:pPr>
            <a:r>
              <a:rPr lang="en-US" sz="2000" b="0" dirty="0" smtClean="0"/>
              <a:t>that then, compares the snapshots against a standard set of images, </a:t>
            </a:r>
          </a:p>
          <a:p>
            <a:pPr marL="350838" lvl="1" defTabSz="914400">
              <a:buFont typeface="Arial" panose="020B0604020202020204" pitchFamily="34" charset="0"/>
              <a:buChar char="•"/>
            </a:pPr>
            <a:r>
              <a:rPr lang="en-US" sz="2000" b="0" dirty="0" smtClean="0"/>
              <a:t>generates a report of the mismatch.</a:t>
            </a:r>
          </a:p>
        </p:txBody>
      </p:sp>
    </p:spTree>
    <p:extLst>
      <p:ext uri="{BB962C8B-B14F-4D97-AF65-F5344CB8AC3E}">
        <p14:creationId xmlns:p14="http://schemas.microsoft.com/office/powerpoint/2010/main" val="1267571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smtClean="0"/>
              <a:t>The generated report</a:t>
            </a:r>
            <a:endParaRPr lang="en-GB" dirty="0"/>
          </a:p>
        </p:txBody>
      </p:sp>
      <p:sp>
        <p:nvSpPr>
          <p:cNvPr id="4" name="Title 3"/>
          <p:cNvSpPr>
            <a:spLocks noGrp="1"/>
          </p:cNvSpPr>
          <p:nvPr>
            <p:ph type="title"/>
          </p:nvPr>
        </p:nvSpPr>
        <p:spPr/>
        <p:txBody>
          <a:bodyPr/>
          <a:lstStyle/>
          <a:p>
            <a:r>
              <a:rPr lang="en-GB" dirty="0" smtClean="0"/>
              <a:t>The Solution</a:t>
            </a:r>
            <a:endParaRPr lang="en-GB" dirty="0"/>
          </a:p>
        </p:txBody>
      </p:sp>
      <p:pic>
        <p:nvPicPr>
          <p:cNvPr id="4098"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8789" r="18750" b="8789"/>
          <a:stretch/>
        </p:blipFill>
        <p:spPr bwMode="auto">
          <a:xfrm>
            <a:off x="333375" y="1247775"/>
            <a:ext cx="859155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9069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04" y="2557947"/>
            <a:ext cx="8203784" cy="377276"/>
          </a:xfrm>
          <a:prstGeom prst="rect">
            <a:avLst/>
          </a:prstGeom>
        </p:spPr>
        <p:txBody>
          <a:bodyPr/>
          <a:lstStyle/>
          <a:p>
            <a:r>
              <a:rPr lang="en-US" dirty="0" smtClean="0">
                <a:solidFill>
                  <a:schemeClr val="tx2"/>
                </a:solidFill>
              </a:rPr>
              <a:t>The Demo</a:t>
            </a:r>
            <a:endParaRPr lang="en-US" dirty="0">
              <a:solidFill>
                <a:schemeClr val="tx2"/>
              </a:solidFill>
            </a:endParaRPr>
          </a:p>
        </p:txBody>
      </p:sp>
    </p:spTree>
    <p:extLst>
      <p:ext uri="{BB962C8B-B14F-4D97-AF65-F5344CB8AC3E}">
        <p14:creationId xmlns:p14="http://schemas.microsoft.com/office/powerpoint/2010/main" val="59192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576184" y="1946058"/>
            <a:ext cx="2500783" cy="262622"/>
          </a:xfrm>
        </p:spPr>
        <p:txBody>
          <a:bodyPr/>
          <a:lstStyle/>
          <a:p>
            <a:r>
              <a:rPr lang="en-GB" dirty="0" smtClean="0"/>
              <a:t>Selenium</a:t>
            </a:r>
            <a:endParaRPr lang="en-GB" dirty="0"/>
          </a:p>
        </p:txBody>
      </p:sp>
      <p:sp>
        <p:nvSpPr>
          <p:cNvPr id="4" name="Text Placeholder 3"/>
          <p:cNvSpPr>
            <a:spLocks noGrp="1"/>
          </p:cNvSpPr>
          <p:nvPr>
            <p:ph type="body" sz="quarter" idx="20"/>
          </p:nvPr>
        </p:nvSpPr>
        <p:spPr>
          <a:xfrm>
            <a:off x="3366531" y="1946058"/>
            <a:ext cx="2500783" cy="262622"/>
          </a:xfrm>
        </p:spPr>
        <p:txBody>
          <a:bodyPr/>
          <a:lstStyle/>
          <a:p>
            <a:r>
              <a:rPr lang="en-GB" dirty="0" smtClean="0"/>
              <a:t>Backstop</a:t>
            </a:r>
            <a:endParaRPr lang="en-GB" dirty="0"/>
          </a:p>
        </p:txBody>
      </p:sp>
      <p:sp>
        <p:nvSpPr>
          <p:cNvPr id="5" name="Text Placeholder 4"/>
          <p:cNvSpPr>
            <a:spLocks noGrp="1"/>
          </p:cNvSpPr>
          <p:nvPr>
            <p:ph type="body" sz="quarter" idx="22"/>
          </p:nvPr>
        </p:nvSpPr>
        <p:spPr>
          <a:xfrm>
            <a:off x="6177049" y="1946058"/>
            <a:ext cx="2500783" cy="262622"/>
          </a:xfrm>
        </p:spPr>
        <p:txBody>
          <a:bodyPr/>
          <a:lstStyle/>
          <a:p>
            <a:r>
              <a:rPr lang="en-GB" dirty="0" smtClean="0"/>
              <a:t>Our Automation Tool </a:t>
            </a:r>
            <a:endParaRPr lang="en-GB" dirty="0"/>
          </a:p>
        </p:txBody>
      </p:sp>
      <p:sp>
        <p:nvSpPr>
          <p:cNvPr id="6" name="Text Placeholder 5"/>
          <p:cNvSpPr>
            <a:spLocks noGrp="1"/>
          </p:cNvSpPr>
          <p:nvPr>
            <p:ph type="body" sz="quarter" idx="25"/>
          </p:nvPr>
        </p:nvSpPr>
        <p:spPr>
          <a:xfrm>
            <a:off x="576184" y="2412252"/>
            <a:ext cx="2508964" cy="2845348"/>
          </a:xfrm>
        </p:spPr>
        <p:txBody>
          <a:bodyPr/>
          <a:lstStyle/>
          <a:p>
            <a:r>
              <a:rPr lang="en-GB" dirty="0" smtClean="0">
                <a:solidFill>
                  <a:srgbClr val="408740"/>
                </a:solidFill>
              </a:rPr>
              <a:t>Integrates with </a:t>
            </a:r>
            <a:r>
              <a:rPr lang="en-GB" dirty="0" err="1" smtClean="0">
                <a:solidFill>
                  <a:srgbClr val="408740"/>
                </a:solidFill>
              </a:rPr>
              <a:t>saucelabs</a:t>
            </a:r>
            <a:r>
              <a:rPr lang="en-GB" dirty="0" smtClean="0">
                <a:solidFill>
                  <a:srgbClr val="408740"/>
                </a:solidFill>
              </a:rPr>
              <a:t> to emulate real device and browsers</a:t>
            </a:r>
          </a:p>
          <a:p>
            <a:r>
              <a:rPr lang="en-GB" dirty="0" smtClean="0"/>
              <a:t>Can run user journeys end to end, visual and functional testing </a:t>
            </a:r>
          </a:p>
          <a:p>
            <a:r>
              <a:rPr lang="en-GB" dirty="0" smtClean="0"/>
              <a:t>Difficulty level – Medium</a:t>
            </a:r>
          </a:p>
          <a:p>
            <a:r>
              <a:rPr lang="en-GB" dirty="0" smtClean="0"/>
              <a:t>Can take snapshots</a:t>
            </a:r>
          </a:p>
          <a:p>
            <a:r>
              <a:rPr lang="en-GB" dirty="0" smtClean="0">
                <a:solidFill>
                  <a:srgbClr val="FF0000"/>
                </a:solidFill>
              </a:rPr>
              <a:t>Cannot compare images</a:t>
            </a:r>
          </a:p>
          <a:p>
            <a:r>
              <a:rPr lang="en-GB" dirty="0" smtClean="0"/>
              <a:t>Stable Solution</a:t>
            </a:r>
            <a:endParaRPr lang="en-GB" dirty="0"/>
          </a:p>
        </p:txBody>
      </p:sp>
      <p:sp>
        <p:nvSpPr>
          <p:cNvPr id="7" name="Text Placeholder 6"/>
          <p:cNvSpPr>
            <a:spLocks noGrp="1"/>
          </p:cNvSpPr>
          <p:nvPr>
            <p:ph type="body" sz="quarter" idx="26"/>
          </p:nvPr>
        </p:nvSpPr>
        <p:spPr>
          <a:xfrm>
            <a:off x="3366531" y="2412252"/>
            <a:ext cx="2508964" cy="2845348"/>
          </a:xfrm>
        </p:spPr>
        <p:txBody>
          <a:bodyPr/>
          <a:lstStyle/>
          <a:p>
            <a:r>
              <a:rPr lang="en-GB" dirty="0" smtClean="0"/>
              <a:t>Simulates browsers and devices in </a:t>
            </a:r>
            <a:r>
              <a:rPr lang="en-GB" dirty="0" err="1" smtClean="0"/>
              <a:t>phantomJS</a:t>
            </a:r>
            <a:endParaRPr lang="en-GB" dirty="0" smtClean="0"/>
          </a:p>
          <a:p>
            <a:r>
              <a:rPr lang="en-GB" dirty="0" smtClean="0">
                <a:solidFill>
                  <a:srgbClr val="FF0000"/>
                </a:solidFill>
              </a:rPr>
              <a:t>Cannot run journeys end to end, visual testing only</a:t>
            </a:r>
          </a:p>
          <a:p>
            <a:r>
              <a:rPr lang="en-GB" dirty="0">
                <a:solidFill>
                  <a:srgbClr val="408740"/>
                </a:solidFill>
              </a:rPr>
              <a:t>Difficulty level – </a:t>
            </a:r>
            <a:r>
              <a:rPr lang="en-GB" dirty="0" smtClean="0">
                <a:solidFill>
                  <a:srgbClr val="408740"/>
                </a:solidFill>
              </a:rPr>
              <a:t>Low</a:t>
            </a:r>
          </a:p>
          <a:p>
            <a:r>
              <a:rPr lang="en-GB" dirty="0"/>
              <a:t>Can take </a:t>
            </a:r>
            <a:r>
              <a:rPr lang="en-GB" dirty="0" smtClean="0"/>
              <a:t>snapshots</a:t>
            </a:r>
          </a:p>
          <a:p>
            <a:r>
              <a:rPr lang="en-GB" dirty="0" smtClean="0"/>
              <a:t>Can compare images</a:t>
            </a:r>
          </a:p>
          <a:p>
            <a:r>
              <a:rPr lang="en-GB" dirty="0" smtClean="0">
                <a:solidFill>
                  <a:srgbClr val="FF0000"/>
                </a:solidFill>
              </a:rPr>
              <a:t>Open Sourced, and has bugs</a:t>
            </a:r>
            <a:endParaRPr lang="en-GB" dirty="0">
              <a:solidFill>
                <a:srgbClr val="FF0000"/>
              </a:solidFill>
            </a:endParaRPr>
          </a:p>
        </p:txBody>
      </p:sp>
      <p:sp>
        <p:nvSpPr>
          <p:cNvPr id="8" name="Text Placeholder 7"/>
          <p:cNvSpPr>
            <a:spLocks noGrp="1"/>
          </p:cNvSpPr>
          <p:nvPr>
            <p:ph type="body" sz="quarter" idx="27"/>
          </p:nvPr>
        </p:nvSpPr>
        <p:spPr>
          <a:xfrm>
            <a:off x="6171486" y="2412252"/>
            <a:ext cx="2508964" cy="2845348"/>
          </a:xfrm>
        </p:spPr>
        <p:txBody>
          <a:bodyPr/>
          <a:lstStyle/>
          <a:p>
            <a:r>
              <a:rPr lang="en-GB" dirty="0"/>
              <a:t>Simulates browsers and devices in </a:t>
            </a:r>
            <a:r>
              <a:rPr lang="en-GB" dirty="0" err="1" smtClean="0"/>
              <a:t>phantomJS</a:t>
            </a:r>
            <a:endParaRPr lang="en-GB" dirty="0" smtClean="0"/>
          </a:p>
          <a:p>
            <a:r>
              <a:rPr lang="en-GB" dirty="0">
                <a:solidFill>
                  <a:srgbClr val="00B050"/>
                </a:solidFill>
              </a:rPr>
              <a:t>Can run user journeys end to </a:t>
            </a:r>
            <a:r>
              <a:rPr lang="en-GB" dirty="0" smtClean="0">
                <a:solidFill>
                  <a:srgbClr val="00B050"/>
                </a:solidFill>
              </a:rPr>
              <a:t>end, visual and functional testing</a:t>
            </a:r>
          </a:p>
          <a:p>
            <a:r>
              <a:rPr lang="en-GB" dirty="0">
                <a:solidFill>
                  <a:srgbClr val="00B050"/>
                </a:solidFill>
              </a:rPr>
              <a:t>Difficulty level – </a:t>
            </a:r>
            <a:r>
              <a:rPr lang="en-GB" dirty="0" smtClean="0">
                <a:solidFill>
                  <a:srgbClr val="00B050"/>
                </a:solidFill>
              </a:rPr>
              <a:t>Low. </a:t>
            </a:r>
          </a:p>
          <a:p>
            <a:r>
              <a:rPr lang="en-GB" dirty="0">
                <a:solidFill>
                  <a:srgbClr val="00B050"/>
                </a:solidFill>
              </a:rPr>
              <a:t>Can take </a:t>
            </a:r>
            <a:r>
              <a:rPr lang="en-GB" dirty="0" smtClean="0">
                <a:solidFill>
                  <a:srgbClr val="00B050"/>
                </a:solidFill>
              </a:rPr>
              <a:t>snapshots</a:t>
            </a:r>
          </a:p>
          <a:p>
            <a:r>
              <a:rPr lang="en-GB" dirty="0" smtClean="0">
                <a:solidFill>
                  <a:srgbClr val="00B050"/>
                </a:solidFill>
              </a:rPr>
              <a:t>Can compare images</a:t>
            </a:r>
          </a:p>
          <a:p>
            <a:r>
              <a:rPr lang="en-GB" dirty="0" smtClean="0">
                <a:solidFill>
                  <a:srgbClr val="00B050"/>
                </a:solidFill>
              </a:rPr>
              <a:t>So far, we are getting what we want, and we are improving every day..</a:t>
            </a:r>
            <a:endParaRPr lang="en-GB" dirty="0">
              <a:solidFill>
                <a:srgbClr val="00B050"/>
              </a:solidFill>
            </a:endParaRPr>
          </a:p>
        </p:txBody>
      </p:sp>
      <p:sp>
        <p:nvSpPr>
          <p:cNvPr id="9" name="Text Placeholder 8"/>
          <p:cNvSpPr>
            <a:spLocks noGrp="1"/>
          </p:cNvSpPr>
          <p:nvPr>
            <p:ph type="body" sz="quarter" idx="10"/>
          </p:nvPr>
        </p:nvSpPr>
        <p:spPr/>
        <p:txBody>
          <a:bodyPr/>
          <a:lstStyle/>
          <a:p>
            <a:r>
              <a:rPr lang="en-GB" dirty="0" smtClean="0"/>
              <a:t>Between Selenium, </a:t>
            </a:r>
            <a:r>
              <a:rPr lang="en-GB" dirty="0" err="1" smtClean="0"/>
              <a:t>BackstopJS</a:t>
            </a:r>
            <a:r>
              <a:rPr lang="en-GB" dirty="0" smtClean="0"/>
              <a:t>, and our Visual Regression tool</a:t>
            </a:r>
            <a:endParaRPr lang="en-GB" dirty="0"/>
          </a:p>
        </p:txBody>
      </p:sp>
      <p:sp>
        <p:nvSpPr>
          <p:cNvPr id="10" name="Title 9"/>
          <p:cNvSpPr>
            <a:spLocks noGrp="1"/>
          </p:cNvSpPr>
          <p:nvPr>
            <p:ph type="title"/>
          </p:nvPr>
        </p:nvSpPr>
        <p:spPr/>
        <p:txBody>
          <a:bodyPr/>
          <a:lstStyle/>
          <a:p>
            <a:r>
              <a:rPr lang="en-GB" dirty="0" smtClean="0"/>
              <a:t>The Comparison</a:t>
            </a:r>
            <a:endParaRPr lang="en-GB" dirty="0"/>
          </a:p>
        </p:txBody>
      </p:sp>
    </p:spTree>
    <p:extLst>
      <p:ext uri="{BB962C8B-B14F-4D97-AF65-F5344CB8AC3E}">
        <p14:creationId xmlns:p14="http://schemas.microsoft.com/office/powerpoint/2010/main" val="1949064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486992" y="1102518"/>
            <a:ext cx="8203784" cy="233224"/>
          </a:xfrm>
        </p:spPr>
        <p:txBody>
          <a:bodyPr/>
          <a:lstStyle/>
          <a:p>
            <a:r>
              <a:rPr lang="en-GB" sz="1200" dirty="0" smtClean="0">
                <a:solidFill>
                  <a:schemeClr val="tx2">
                    <a:lumMod val="75000"/>
                  </a:schemeClr>
                </a:solidFill>
              </a:rPr>
              <a:t>VRT HC has been successfully automated on SIT/UAT/EBF/PROD environment for below mentioned EI journeys :</a:t>
            </a:r>
            <a:endParaRPr lang="en-GB" sz="1200" dirty="0">
              <a:solidFill>
                <a:schemeClr val="tx2">
                  <a:lumMod val="75000"/>
                </a:schemeClr>
              </a:solidFill>
            </a:endParaRPr>
          </a:p>
        </p:txBody>
      </p:sp>
      <p:sp>
        <p:nvSpPr>
          <p:cNvPr id="6" name="Title 5"/>
          <p:cNvSpPr>
            <a:spLocks noGrp="1"/>
          </p:cNvSpPr>
          <p:nvPr>
            <p:ph type="title"/>
          </p:nvPr>
        </p:nvSpPr>
        <p:spPr>
          <a:xfrm>
            <a:off x="460184" y="291235"/>
            <a:ext cx="8203451" cy="693360"/>
          </a:xfrm>
        </p:spPr>
        <p:txBody>
          <a:bodyPr/>
          <a:lstStyle/>
          <a:p>
            <a:r>
              <a:rPr lang="en-US" dirty="0" smtClean="0"/>
              <a:t>Where we are ?</a:t>
            </a:r>
            <a:endParaRPr lang="en-US" dirty="0"/>
          </a:p>
        </p:txBody>
      </p:sp>
      <p:sp>
        <p:nvSpPr>
          <p:cNvPr id="31" name="Text Placeholder 30"/>
          <p:cNvSpPr>
            <a:spLocks noGrp="1"/>
          </p:cNvSpPr>
          <p:nvPr>
            <p:ph type="body" sz="quarter" idx="11"/>
          </p:nvPr>
        </p:nvSpPr>
        <p:spPr>
          <a:xfrm>
            <a:off x="496169" y="1597263"/>
            <a:ext cx="8206581" cy="4308237"/>
          </a:xfrm>
        </p:spPr>
        <p:txBody>
          <a:bodyPr/>
          <a:lstStyle/>
          <a:p>
            <a:pPr marL="177800" indent="-177800" defTabSz="912813">
              <a:buFont typeface="Wingdings" charset="0"/>
              <a:buChar char="§"/>
            </a:pPr>
            <a:r>
              <a:rPr lang="en-GB" b="0" dirty="0">
                <a:solidFill>
                  <a:srgbClr val="3F4C64"/>
                </a:solidFill>
              </a:rPr>
              <a:t>CDB/Username Login for Migrated/Non-Migrated Clients.</a:t>
            </a:r>
          </a:p>
          <a:p>
            <a:pPr marL="177800" indent="-177800" defTabSz="912813">
              <a:buFont typeface="Wingdings" charset="0"/>
              <a:buChar char="§"/>
            </a:pPr>
            <a:r>
              <a:rPr lang="en-GB" b="0" dirty="0" smtClean="0">
                <a:solidFill>
                  <a:srgbClr val="3F4C64"/>
                </a:solidFill>
              </a:rPr>
              <a:t>Navigation </a:t>
            </a:r>
            <a:r>
              <a:rPr lang="en-GB" b="0" dirty="0">
                <a:solidFill>
                  <a:srgbClr val="3F4C64"/>
                </a:solidFill>
              </a:rPr>
              <a:t>to EI </a:t>
            </a:r>
            <a:r>
              <a:rPr lang="en-GB" b="0" dirty="0" smtClean="0">
                <a:solidFill>
                  <a:srgbClr val="3F4C64"/>
                </a:solidFill>
              </a:rPr>
              <a:t>Pages</a:t>
            </a:r>
          </a:p>
          <a:p>
            <a:pPr marL="403225" lvl="2" indent="-285750" defTabSz="912813">
              <a:buFont typeface="Wingdings" pitchFamily="2" charset="2"/>
              <a:buChar char="ü"/>
            </a:pPr>
            <a:r>
              <a:rPr lang="en-GB" dirty="0" smtClean="0"/>
              <a:t>Registration Page</a:t>
            </a:r>
          </a:p>
          <a:p>
            <a:pPr marL="403225" lvl="2" indent="-285750" defTabSz="912813">
              <a:buFont typeface="Wingdings" pitchFamily="2" charset="2"/>
              <a:buChar char="ü"/>
            </a:pPr>
            <a:r>
              <a:rPr lang="en-GB" dirty="0"/>
              <a:t>Personal Details Login Page </a:t>
            </a:r>
          </a:p>
          <a:p>
            <a:pPr marL="403225" lvl="2" indent="-285750" defTabSz="912813">
              <a:buFont typeface="Wingdings" pitchFamily="2" charset="2"/>
              <a:buChar char="ü"/>
            </a:pPr>
            <a:r>
              <a:rPr lang="en-GB" dirty="0"/>
              <a:t>Mobile Verification </a:t>
            </a:r>
          </a:p>
          <a:p>
            <a:pPr marL="403225" lvl="2" indent="-285750" defTabSz="912813">
              <a:buFont typeface="Wingdings" pitchFamily="2" charset="2"/>
              <a:buChar char="ü"/>
            </a:pPr>
            <a:r>
              <a:rPr lang="en-GB" dirty="0" smtClean="0">
                <a:cs typeface="ＭＳ Ｐゴシック" charset="0"/>
              </a:rPr>
              <a:t>Account Summary</a:t>
            </a:r>
          </a:p>
          <a:p>
            <a:pPr marL="403225" lvl="2" indent="-285750" defTabSz="912813">
              <a:buFont typeface="Wingdings" pitchFamily="2" charset="2"/>
              <a:buChar char="ü"/>
            </a:pPr>
            <a:r>
              <a:rPr lang="en-GB" dirty="0" smtClean="0">
                <a:cs typeface="ＭＳ Ｐゴシック" charset="0"/>
              </a:rPr>
              <a:t>Add Cash</a:t>
            </a:r>
          </a:p>
          <a:p>
            <a:pPr marL="403225" lvl="2" indent="-285750" defTabSz="912813">
              <a:buFont typeface="Wingdings" pitchFamily="2" charset="2"/>
              <a:buChar char="ü"/>
            </a:pPr>
            <a:r>
              <a:rPr lang="en-GB" dirty="0" smtClean="0">
                <a:cs typeface="ＭＳ Ｐゴシック" charset="0"/>
              </a:rPr>
              <a:t>Withdraw Cash</a:t>
            </a:r>
          </a:p>
          <a:p>
            <a:pPr marL="403225" lvl="2" indent="-285750" defTabSz="912813">
              <a:buFont typeface="Wingdings" pitchFamily="2" charset="2"/>
              <a:buChar char="ü"/>
            </a:pPr>
            <a:r>
              <a:rPr lang="en-GB" dirty="0" smtClean="0">
                <a:cs typeface="ＭＳ Ｐゴシック" charset="0"/>
              </a:rPr>
              <a:t>Regular Saving Plan</a:t>
            </a:r>
          </a:p>
          <a:p>
            <a:pPr marL="403225" lvl="2" indent="-285750" defTabSz="912813">
              <a:buFont typeface="Wingdings" pitchFamily="2" charset="2"/>
              <a:buChar char="ü"/>
            </a:pPr>
            <a:r>
              <a:rPr lang="en-GB" dirty="0" smtClean="0">
                <a:cs typeface="ＭＳ Ｐゴシック" charset="0"/>
              </a:rPr>
              <a:t>Transaction History</a:t>
            </a:r>
          </a:p>
          <a:p>
            <a:pPr marL="403225" lvl="2" indent="-285750" defTabSz="912813">
              <a:buFont typeface="Wingdings" pitchFamily="2" charset="2"/>
              <a:buChar char="ü"/>
            </a:pPr>
            <a:r>
              <a:rPr lang="en-GB" dirty="0" smtClean="0">
                <a:cs typeface="ＭＳ Ｐゴシック" charset="0"/>
              </a:rPr>
              <a:t>Dealing </a:t>
            </a:r>
            <a:endParaRPr lang="en-GB" dirty="0">
              <a:cs typeface="ＭＳ Ｐゴシック" charset="0"/>
            </a:endParaRPr>
          </a:p>
          <a:p>
            <a:pPr marL="403225" lvl="2" indent="-285750" defTabSz="912813">
              <a:buFont typeface="Wingdings" pitchFamily="2" charset="2"/>
              <a:buChar char="§"/>
            </a:pPr>
            <a:r>
              <a:rPr lang="en-GB" dirty="0" smtClean="0">
                <a:cs typeface="ＭＳ Ｐゴシック" charset="0"/>
              </a:rPr>
              <a:t>Dealing-Buy</a:t>
            </a:r>
          </a:p>
          <a:p>
            <a:pPr marL="117475" lvl="2" indent="0" defTabSz="912813">
              <a:buNone/>
            </a:pPr>
            <a:endParaRPr lang="en-GB" dirty="0">
              <a:cs typeface="ＭＳ Ｐゴシック" charset="0"/>
            </a:endParaRPr>
          </a:p>
          <a:p>
            <a:pPr marL="185737" lvl="1" indent="0">
              <a:buNone/>
            </a:pPr>
            <a:endParaRPr lang="en-GB" dirty="0">
              <a:latin typeface="Calibri" pitchFamily="34" charset="0"/>
              <a:cs typeface="Calibri" pitchFamily="34" charset="0"/>
            </a:endParaRPr>
          </a:p>
          <a:p>
            <a:pPr lvl="1" indent="-171450">
              <a:buFont typeface="Wingdings" pitchFamily="2" charset="2"/>
              <a:buChar char="ü"/>
            </a:pPr>
            <a:endParaRPr lang="en-GB" dirty="0" smtClean="0"/>
          </a:p>
          <a:p>
            <a:endParaRPr lang="en-GB" dirty="0"/>
          </a:p>
        </p:txBody>
      </p:sp>
    </p:spTree>
    <p:extLst>
      <p:ext uri="{BB962C8B-B14F-4D97-AF65-F5344CB8AC3E}">
        <p14:creationId xmlns:p14="http://schemas.microsoft.com/office/powerpoint/2010/main" val="24480951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next</a:t>
            </a:r>
            <a:endParaRPr lang="en-GB" dirty="0"/>
          </a:p>
        </p:txBody>
      </p:sp>
      <p:sp>
        <p:nvSpPr>
          <p:cNvPr id="5" name="Text Placeholder 1"/>
          <p:cNvSpPr txBox="1">
            <a:spLocks/>
          </p:cNvSpPr>
          <p:nvPr/>
        </p:nvSpPr>
        <p:spPr>
          <a:xfrm>
            <a:off x="471904" y="1237130"/>
            <a:ext cx="8208546" cy="4894730"/>
          </a:xfrm>
          <a:prstGeom prst="rect">
            <a:avLst/>
          </a:prstGeom>
        </p:spPr>
        <p:txBody>
          <a:bodyPr/>
          <a:lstStyle>
            <a:lvl1pPr marL="177800" indent="-177800" algn="l" rtl="0" eaLnBrk="1" fontAlgn="base" hangingPunct="1">
              <a:spcBef>
                <a:spcPts val="600"/>
              </a:spcBef>
              <a:spcAft>
                <a:spcPts val="600"/>
              </a:spcAft>
              <a:buFont typeface="Wingdings" charset="0"/>
              <a:buChar char="§"/>
              <a:defRPr sz="1400" kern="1200">
                <a:solidFill>
                  <a:srgbClr val="3F4C64"/>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b="0" dirty="0"/>
              <a:t>Integrating with CI, so that it runs after every deployment</a:t>
            </a:r>
          </a:p>
          <a:p>
            <a:pPr defTabSz="914400"/>
            <a:r>
              <a:rPr lang="en-US" b="0" dirty="0"/>
              <a:t>Run multi-device configurations at a single </a:t>
            </a:r>
            <a:r>
              <a:rPr lang="en-US" b="0" dirty="0" smtClean="0"/>
              <a:t>go</a:t>
            </a:r>
            <a:endParaRPr lang="en-US" b="0" dirty="0"/>
          </a:p>
          <a:p>
            <a:pPr defTabSz="914400"/>
            <a:r>
              <a:rPr lang="en-US" b="0" dirty="0"/>
              <a:t>Set it up on GIT and share across teams, set up a collaborative model</a:t>
            </a:r>
            <a:r>
              <a:rPr lang="en-US" b="0" dirty="0" smtClean="0"/>
              <a:t>.</a:t>
            </a:r>
          </a:p>
          <a:p>
            <a:r>
              <a:rPr lang="en-GB" b="0" dirty="0" smtClean="0"/>
              <a:t>VRT </a:t>
            </a:r>
            <a:r>
              <a:rPr lang="en-GB" b="0" dirty="0"/>
              <a:t>Implementation for Complete EI Journeys</a:t>
            </a:r>
          </a:p>
          <a:p>
            <a:r>
              <a:rPr lang="en-GB" b="0" dirty="0"/>
              <a:t>HTML Report Browser Compatibility Issues fixing</a:t>
            </a:r>
          </a:p>
          <a:p>
            <a:r>
              <a:rPr lang="en-GB" b="0" dirty="0"/>
              <a:t>Exploring PDF Reporting Mechanism which will enhance report </a:t>
            </a:r>
            <a:r>
              <a:rPr lang="en-GB" b="0" dirty="0" smtClean="0"/>
              <a:t>portability and readability.</a:t>
            </a:r>
            <a:endParaRPr lang="en-GB" b="0" dirty="0"/>
          </a:p>
          <a:p>
            <a:pPr defTabSz="914400"/>
            <a:endParaRPr lang="en-US" sz="2400" b="0" dirty="0" smtClean="0"/>
          </a:p>
          <a:p>
            <a:pPr marL="171450" indent="-171450" defTabSz="914400">
              <a:buFont typeface="Arial" panose="020B0604020202020204" pitchFamily="34" charset="0"/>
              <a:buChar char="•"/>
            </a:pPr>
            <a:endParaRPr lang="en-US" sz="2000" b="0" dirty="0" smtClean="0"/>
          </a:p>
          <a:p>
            <a:pPr marL="342900" indent="-342900" defTabSz="914400">
              <a:buFont typeface="Arial" panose="020B0604020202020204" pitchFamily="34" charset="0"/>
              <a:buChar char="•"/>
            </a:pPr>
            <a:endParaRPr lang="en-US" sz="2400" b="0" dirty="0"/>
          </a:p>
        </p:txBody>
      </p:sp>
    </p:spTree>
    <p:extLst>
      <p:ext uri="{BB962C8B-B14F-4D97-AF65-F5344CB8AC3E}">
        <p14:creationId xmlns:p14="http://schemas.microsoft.com/office/powerpoint/2010/main" val="992433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04" y="2557947"/>
            <a:ext cx="8203784" cy="377276"/>
          </a:xfrm>
          <a:prstGeom prst="rect">
            <a:avLst/>
          </a:prstGeom>
        </p:spPr>
        <p:txBody>
          <a:bodyPr/>
          <a:lstStyle/>
          <a:p>
            <a:r>
              <a:rPr lang="en-US" dirty="0" smtClean="0">
                <a:solidFill>
                  <a:schemeClr val="tx2"/>
                </a:solidFill>
              </a:rPr>
              <a:t>Thank you!! </a:t>
            </a:r>
            <a:endParaRPr lang="en-US" dirty="0">
              <a:solidFill>
                <a:schemeClr val="tx2"/>
              </a:solidFill>
            </a:endParaRPr>
          </a:p>
        </p:txBody>
      </p:sp>
      <p:sp>
        <p:nvSpPr>
          <p:cNvPr id="3" name="Title 1"/>
          <p:cNvSpPr txBox="1">
            <a:spLocks/>
          </p:cNvSpPr>
          <p:nvPr/>
        </p:nvSpPr>
        <p:spPr>
          <a:xfrm>
            <a:off x="624304" y="3203406"/>
            <a:ext cx="8203784" cy="377276"/>
          </a:xfrm>
          <a:prstGeom prst="rect">
            <a:avLst/>
          </a:prstGeom>
        </p:spPr>
        <p:txBody>
          <a:bodyPr vert="horz" lIns="0" tIns="0" rIns="0" bIns="0" anchor="b" anchorCtr="0"/>
          <a:lstStyle>
            <a:lvl1pPr algn="l" rtl="0" eaLnBrk="1" fontAlgn="base" hangingPunct="1">
              <a:spcBef>
                <a:spcPct val="0"/>
              </a:spcBef>
              <a:spcAft>
                <a:spcPct val="0"/>
              </a:spcAft>
              <a:defRPr lang="en-US" sz="2400" b="1" kern="1200" dirty="0">
                <a:solidFill>
                  <a:schemeClr val="tx2"/>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pPr defTabSz="914400"/>
            <a:r>
              <a:rPr lang="en-GB" dirty="0" smtClean="0"/>
              <a:t>…. ready for the questions</a:t>
            </a:r>
            <a:endParaRPr lang="en-GB" dirty="0"/>
          </a:p>
        </p:txBody>
      </p:sp>
    </p:spTree>
    <p:extLst>
      <p:ext uri="{BB962C8B-B14F-4D97-AF65-F5344CB8AC3E}">
        <p14:creationId xmlns:p14="http://schemas.microsoft.com/office/powerpoint/2010/main" val="59192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3296297"/>
              </p:ext>
            </p:extLst>
          </p:nvPr>
        </p:nvGraphicFramePr>
        <p:xfrm>
          <a:off x="471906" y="3101474"/>
          <a:ext cx="3960000" cy="2503200"/>
        </p:xfrm>
        <a:graphic>
          <a:graphicData uri="http://schemas.openxmlformats.org/drawingml/2006/table">
            <a:tbl>
              <a:tblPr firstRow="1" bandRow="1">
                <a:tableStyleId>{5C22544A-7EE6-4342-B048-85BDC9FD1C3A}</a:tableStyleId>
              </a:tblPr>
              <a:tblGrid>
                <a:gridCol w="3960000"/>
              </a:tblGrid>
              <a:tr h="379558">
                <a:tc>
                  <a:txBody>
                    <a:bodyPr/>
                    <a:lstStyle/>
                    <a:p>
                      <a:pPr marL="285750" indent="-285750">
                        <a:buFont typeface="Arial" panose="020B0604020202020204" pitchFamily="34" charset="0"/>
                        <a:buChar char="•"/>
                      </a:pPr>
                      <a:r>
                        <a:rPr lang="en-US" sz="1600" b="0" dirty="0" smtClean="0">
                          <a:solidFill>
                            <a:schemeClr val="bg1"/>
                          </a:solidFill>
                        </a:rPr>
                        <a:t>The Problem</a:t>
                      </a:r>
                      <a:endParaRPr lang="en-US" sz="1600" b="0" dirty="0">
                        <a:solidFill>
                          <a:schemeClr val="bg1"/>
                        </a:solidFill>
                      </a:endParaRPr>
                    </a:p>
                  </a:txBody>
                  <a:tcPr marL="144000" marT="144000" marB="54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08124">
                <a:tc>
                  <a:txBody>
                    <a:bodyPr/>
                    <a:lstStyle/>
                    <a:p>
                      <a:pPr marL="285750" indent="-285750">
                        <a:buFont typeface="Arial" panose="020B0604020202020204" pitchFamily="34" charset="0"/>
                        <a:buChar char="•"/>
                      </a:pPr>
                      <a:r>
                        <a:rPr lang="en-US" sz="1600" b="0" dirty="0" smtClean="0">
                          <a:solidFill>
                            <a:schemeClr val="bg1"/>
                          </a:solidFill>
                        </a:rPr>
                        <a:t>The Solution</a:t>
                      </a:r>
                    </a:p>
                  </a:txBody>
                  <a:tcPr marL="144000" marB="54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2819">
                <a:tc>
                  <a:txBody>
                    <a:bodyPr/>
                    <a:lstStyle/>
                    <a:p>
                      <a:pPr marL="285750" indent="-285750">
                        <a:buFont typeface="Arial" panose="020B0604020202020204" pitchFamily="34" charset="0"/>
                        <a:buChar char="•"/>
                      </a:pPr>
                      <a:r>
                        <a:rPr lang="en-US" sz="1600" b="0" dirty="0" smtClean="0">
                          <a:solidFill>
                            <a:schemeClr val="bg1"/>
                          </a:solidFill>
                        </a:rPr>
                        <a:t>The Demo</a:t>
                      </a:r>
                    </a:p>
                  </a:txBody>
                  <a:tcPr marL="144000" marB="54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2819">
                <a:tc>
                  <a:txBody>
                    <a:bodyPr/>
                    <a:lstStyle/>
                    <a:p>
                      <a:pPr marL="285750" indent="-285750">
                        <a:buFont typeface="Arial" panose="020B0604020202020204" pitchFamily="34" charset="0"/>
                        <a:buChar char="•"/>
                      </a:pPr>
                      <a:r>
                        <a:rPr lang="en-US" sz="1600" b="0" dirty="0" smtClean="0">
                          <a:solidFill>
                            <a:schemeClr val="bg1"/>
                          </a:solidFill>
                        </a:rPr>
                        <a:t>The Comparison</a:t>
                      </a:r>
                    </a:p>
                  </a:txBody>
                  <a:tcPr marL="144000" marB="54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2819">
                <a:tc>
                  <a:txBody>
                    <a:bodyPr/>
                    <a:lstStyle/>
                    <a:p>
                      <a:pPr marL="285750" indent="-285750">
                        <a:buFont typeface="Arial" panose="020B0604020202020204" pitchFamily="34" charset="0"/>
                        <a:buChar char="•"/>
                      </a:pPr>
                      <a:r>
                        <a:rPr lang="en-US" sz="1600" b="0" baseline="0" dirty="0" smtClean="0">
                          <a:solidFill>
                            <a:schemeClr val="bg1"/>
                          </a:solidFill>
                        </a:rPr>
                        <a:t>Where We Are </a:t>
                      </a:r>
                    </a:p>
                  </a:txBody>
                  <a:tcPr marL="144000" marB="54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2819">
                <a:tc>
                  <a:txBody>
                    <a:bodyPr/>
                    <a:lstStyle/>
                    <a:p>
                      <a:pPr marL="285750" indent="-285750">
                        <a:buFont typeface="Arial" panose="020B0604020202020204" pitchFamily="34" charset="0"/>
                        <a:buChar char="•"/>
                      </a:pPr>
                      <a:r>
                        <a:rPr lang="en-US" sz="1600" b="0" baseline="0" dirty="0" smtClean="0">
                          <a:solidFill>
                            <a:schemeClr val="bg1"/>
                          </a:solidFill>
                        </a:rPr>
                        <a:t>What Next</a:t>
                      </a:r>
                    </a:p>
                  </a:txBody>
                  <a:tcPr marL="144000" marB="54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2819">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smtClean="0">
                          <a:solidFill>
                            <a:schemeClr val="bg1"/>
                          </a:solidFill>
                        </a:rPr>
                        <a:t>Questions</a:t>
                      </a:r>
                    </a:p>
                  </a:txBody>
                  <a:tcPr marL="144000" marB="54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extLst>
      <p:ext uri="{BB962C8B-B14F-4D97-AF65-F5344CB8AC3E}">
        <p14:creationId xmlns:p14="http://schemas.microsoft.com/office/powerpoint/2010/main" val="3994044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04" y="2557947"/>
            <a:ext cx="8203784" cy="377276"/>
          </a:xfrm>
          <a:prstGeom prst="rect">
            <a:avLst/>
          </a:prstGeom>
        </p:spPr>
        <p:txBody>
          <a:bodyPr/>
          <a:lstStyle/>
          <a:p>
            <a:r>
              <a:rPr lang="en-US" dirty="0" smtClean="0">
                <a:solidFill>
                  <a:schemeClr val="tx2"/>
                </a:solidFill>
              </a:rPr>
              <a:t>The Problem</a:t>
            </a:r>
            <a:endParaRPr lang="en-US" dirty="0">
              <a:solidFill>
                <a:schemeClr val="tx2"/>
              </a:solidFill>
            </a:endParaRPr>
          </a:p>
        </p:txBody>
      </p:sp>
    </p:spTree>
    <p:extLst>
      <p:ext uri="{BB962C8B-B14F-4D97-AF65-F5344CB8AC3E}">
        <p14:creationId xmlns:p14="http://schemas.microsoft.com/office/powerpoint/2010/main" val="2677134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sz="1600" dirty="0" smtClean="0"/>
              <a:t>(Case 1) : Here’s </a:t>
            </a:r>
            <a:r>
              <a:rPr lang="en-GB" sz="1600" dirty="0" smtClean="0"/>
              <a:t>a snapshot of our Account Summary Page </a:t>
            </a:r>
            <a:r>
              <a:rPr lang="en-GB" sz="1050" dirty="0" smtClean="0"/>
              <a:t>(Pre-Deployment)</a:t>
            </a:r>
            <a:endParaRPr lang="en-GB" sz="1050" dirty="0"/>
          </a:p>
        </p:txBody>
      </p:sp>
      <p:sp>
        <p:nvSpPr>
          <p:cNvPr id="3" name="Title 2"/>
          <p:cNvSpPr>
            <a:spLocks noGrp="1"/>
          </p:cNvSpPr>
          <p:nvPr>
            <p:ph type="title"/>
          </p:nvPr>
        </p:nvSpPr>
        <p:spPr/>
        <p:txBody>
          <a:bodyPr/>
          <a:lstStyle/>
          <a:p>
            <a:r>
              <a:rPr lang="en-GB" dirty="0" smtClean="0"/>
              <a:t>The Problem</a:t>
            </a:r>
            <a:endParaRPr lang="en-GB" dirty="0"/>
          </a:p>
        </p:txBody>
      </p:sp>
      <p:pic>
        <p:nvPicPr>
          <p:cNvPr id="2" name="Picture 2" descr="C:\Kepler\workspace\CasperTest\images\Username_Login\desktopChrome\reference\capture_9.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1499" y="1162050"/>
            <a:ext cx="8258175"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294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sz="1600" dirty="0" smtClean="0"/>
              <a:t>(</a:t>
            </a:r>
            <a:r>
              <a:rPr lang="en-GB" sz="1600" dirty="0" smtClean="0"/>
              <a:t>Case 1) : </a:t>
            </a:r>
            <a:r>
              <a:rPr lang="en-GB" sz="1600" dirty="0" smtClean="0"/>
              <a:t>A </a:t>
            </a:r>
            <a:r>
              <a:rPr lang="en-GB" sz="1600" dirty="0" smtClean="0"/>
              <a:t>few iterations later, another </a:t>
            </a:r>
            <a:r>
              <a:rPr lang="en-GB" sz="1600" dirty="0"/>
              <a:t>snapshot of our </a:t>
            </a:r>
            <a:r>
              <a:rPr lang="en-GB" sz="1600" dirty="0" smtClean="0"/>
              <a:t>Account Summary Page </a:t>
            </a:r>
            <a:r>
              <a:rPr lang="en-GB" sz="1050" dirty="0" smtClean="0"/>
              <a:t>(Post-Deployment)</a:t>
            </a:r>
            <a:endParaRPr lang="en-GB" sz="1050" dirty="0"/>
          </a:p>
          <a:p>
            <a:endParaRPr lang="en-GB" sz="1600" dirty="0"/>
          </a:p>
        </p:txBody>
      </p:sp>
      <p:sp>
        <p:nvSpPr>
          <p:cNvPr id="4" name="Title 3"/>
          <p:cNvSpPr>
            <a:spLocks noGrp="1"/>
          </p:cNvSpPr>
          <p:nvPr>
            <p:ph type="title"/>
          </p:nvPr>
        </p:nvSpPr>
        <p:spPr/>
        <p:txBody>
          <a:bodyPr/>
          <a:lstStyle/>
          <a:p>
            <a:r>
              <a:rPr lang="en-GB" dirty="0"/>
              <a:t>The Problem</a:t>
            </a:r>
          </a:p>
        </p:txBody>
      </p:sp>
      <p:pic>
        <p:nvPicPr>
          <p:cNvPr id="2" name="Picture 2" descr="C:\Kepler\workspace\CasperTest\images\Username_Login\desktopChrome\test\capture_9.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5275" y="1255059"/>
            <a:ext cx="8651851" cy="481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114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sz="1600" dirty="0" smtClean="0"/>
              <a:t>(Case 1) : And </a:t>
            </a:r>
            <a:r>
              <a:rPr lang="en-GB" sz="1600" dirty="0" smtClean="0"/>
              <a:t>here they are, side by side. How are they different?</a:t>
            </a:r>
            <a:endParaRPr lang="en-GB" sz="1600" dirty="0"/>
          </a:p>
        </p:txBody>
      </p:sp>
      <p:sp>
        <p:nvSpPr>
          <p:cNvPr id="4" name="Title 3"/>
          <p:cNvSpPr>
            <a:spLocks noGrp="1"/>
          </p:cNvSpPr>
          <p:nvPr>
            <p:ph type="title"/>
          </p:nvPr>
        </p:nvSpPr>
        <p:spPr/>
        <p:txBody>
          <a:bodyPr/>
          <a:lstStyle/>
          <a:p>
            <a:r>
              <a:rPr lang="en-GB" dirty="0" smtClean="0"/>
              <a:t>The Problem</a:t>
            </a:r>
            <a:endParaRPr lang="en-GB" dirty="0"/>
          </a:p>
        </p:txBody>
      </p:sp>
      <p:cxnSp>
        <p:nvCxnSpPr>
          <p:cNvPr id="8" name="Straight Connector 7"/>
          <p:cNvCxnSpPr/>
          <p:nvPr/>
        </p:nvCxnSpPr>
        <p:spPr>
          <a:xfrm>
            <a:off x="4572000" y="1305560"/>
            <a:ext cx="0" cy="4357624"/>
          </a:xfrm>
          <a:prstGeom prst="line">
            <a:avLst/>
          </a:prstGeom>
          <a:ln w="9525">
            <a:solidFill>
              <a:srgbClr val="0A4D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C:\Kepler\workspace\CasperTest\images\Username_Login\desktopChrome\reference\capture_9.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1500" y="1162050"/>
            <a:ext cx="3762376" cy="4933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Kepler\workspace\CasperTest\images\Username_Login\desktopChrome\test\capture_9.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14874" y="1162050"/>
            <a:ext cx="4232251" cy="493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8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smtClean="0"/>
              <a:t>(Case 1) : Well</a:t>
            </a:r>
            <a:r>
              <a:rPr lang="en-GB" dirty="0" smtClean="0"/>
              <a:t>, here’s the difference </a:t>
            </a:r>
            <a:r>
              <a:rPr lang="en-GB" sz="1050" dirty="0" smtClean="0"/>
              <a:t>(Visual Changes Post Deployment)</a:t>
            </a:r>
            <a:endParaRPr lang="en-GB" sz="1050" dirty="0"/>
          </a:p>
        </p:txBody>
      </p:sp>
      <p:sp>
        <p:nvSpPr>
          <p:cNvPr id="4" name="Title 3"/>
          <p:cNvSpPr>
            <a:spLocks noGrp="1"/>
          </p:cNvSpPr>
          <p:nvPr>
            <p:ph type="title"/>
          </p:nvPr>
        </p:nvSpPr>
        <p:spPr/>
        <p:txBody>
          <a:bodyPr/>
          <a:lstStyle/>
          <a:p>
            <a:r>
              <a:rPr lang="en-GB" dirty="0" smtClean="0"/>
              <a:t>The Problem</a:t>
            </a:r>
            <a:endParaRPr lang="en-GB" dirty="0"/>
          </a:p>
        </p:txBody>
      </p:sp>
      <p:pic>
        <p:nvPicPr>
          <p:cNvPr id="2" name="Picture 2" descr="C:\Kepler\workspace\CasperTest\images\Username_Login\desktopChrome\diff\capture_9.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100" y="1123949"/>
            <a:ext cx="83439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689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GB"/>
          </a:p>
        </p:txBody>
      </p:sp>
      <p:sp>
        <p:nvSpPr>
          <p:cNvPr id="4" name="Title 3"/>
          <p:cNvSpPr>
            <a:spLocks noGrp="1"/>
          </p:cNvSpPr>
          <p:nvPr>
            <p:ph type="title"/>
          </p:nvPr>
        </p:nvSpPr>
        <p:spPr/>
        <p:txBody>
          <a:bodyPr/>
          <a:lstStyle/>
          <a:p>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smtClean="0"/>
              <a:t>Other Examples</a:t>
            </a:r>
            <a:endParaRPr lang="en-GB" dirty="0"/>
          </a:p>
        </p:txBody>
      </p:sp>
      <p:pic>
        <p:nvPicPr>
          <p:cNvPr id="1026" name="Picture 2" descr="C:\Kepler\workspace\CasperTest\images\Personal_Details_Login_UAT\desktopChrome\diff\capture_2.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6642" r="26642"/>
          <a:stretch/>
        </p:blipFill>
        <p:spPr bwMode="auto">
          <a:xfrm>
            <a:off x="3467100" y="693735"/>
            <a:ext cx="2578100" cy="484346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Kepler\workspace\CasperTest\images\PROD_HC\desktopChrome\diff\capture_2.pn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25783" r="25967"/>
          <a:stretch/>
        </p:blipFill>
        <p:spPr bwMode="auto">
          <a:xfrm>
            <a:off x="393700" y="693734"/>
            <a:ext cx="3073400" cy="48434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Kepler\workspace\CasperTest\images\Personal_Details_Login_UAT\desktopChrome\diff\capture_2.pn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26028" r="25685"/>
          <a:stretch/>
        </p:blipFill>
        <p:spPr bwMode="auto">
          <a:xfrm>
            <a:off x="6045200" y="693735"/>
            <a:ext cx="2743200" cy="484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90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20"/>
          </p:nvPr>
        </p:nvSpPr>
        <p:spPr/>
        <p:txBody>
          <a:bodyPr/>
          <a:lstStyle/>
          <a:p>
            <a:r>
              <a:rPr lang="en-GB" sz="2000" dirty="0" smtClean="0"/>
              <a:t>Considering just EI, </a:t>
            </a:r>
          </a:p>
          <a:p>
            <a:pPr lvl="1"/>
            <a:r>
              <a:rPr lang="en-GB" sz="2000" dirty="0" smtClean="0"/>
              <a:t>7 live applications, 2 applications on the way</a:t>
            </a:r>
          </a:p>
          <a:p>
            <a:pPr lvl="1"/>
            <a:r>
              <a:rPr lang="en-GB" sz="1800" dirty="0" smtClean="0"/>
              <a:t>17 view ports</a:t>
            </a:r>
          </a:p>
          <a:p>
            <a:pPr lvl="1"/>
            <a:r>
              <a:rPr lang="en-GB" sz="1800" dirty="0" smtClean="0"/>
              <a:t>Average 2 happy scenarios per application from login to logout.</a:t>
            </a:r>
          </a:p>
          <a:p>
            <a:pPr lvl="1"/>
            <a:r>
              <a:rPr lang="en-GB" sz="1800" dirty="0" smtClean="0"/>
              <a:t>Average 5 </a:t>
            </a:r>
            <a:r>
              <a:rPr lang="en-GB" sz="1800" dirty="0" err="1" smtClean="0"/>
              <a:t>mins</a:t>
            </a:r>
            <a:r>
              <a:rPr lang="en-GB" sz="1800" dirty="0" smtClean="0"/>
              <a:t> per scenario (Login is quick, OTD is long)</a:t>
            </a:r>
          </a:p>
          <a:p>
            <a:pPr lvl="1"/>
            <a:endParaRPr lang="en-GB" dirty="0" smtClean="0"/>
          </a:p>
          <a:p>
            <a:pPr lvl="1"/>
            <a:endParaRPr lang="en-GB" dirty="0"/>
          </a:p>
          <a:p>
            <a:pPr lvl="1"/>
            <a:r>
              <a:rPr lang="en-GB" sz="1800" dirty="0"/>
              <a:t>We are looking at </a:t>
            </a:r>
            <a:r>
              <a:rPr lang="en-GB" sz="1800" dirty="0" smtClean="0"/>
              <a:t>approx. </a:t>
            </a:r>
            <a:r>
              <a:rPr lang="en-GB" sz="1800" b="1" dirty="0" smtClean="0"/>
              <a:t>23 </a:t>
            </a:r>
            <a:r>
              <a:rPr lang="en-GB" sz="1800" b="1" dirty="0"/>
              <a:t>hours </a:t>
            </a:r>
            <a:r>
              <a:rPr lang="en-GB" sz="1800" dirty="0"/>
              <a:t>of manual testing effort per deployment just to validate the UI.</a:t>
            </a:r>
          </a:p>
          <a:p>
            <a:pPr lvl="1"/>
            <a:r>
              <a:rPr lang="en-GB" sz="1800" dirty="0"/>
              <a:t>Even then </a:t>
            </a:r>
            <a:r>
              <a:rPr lang="en-GB" sz="1800" dirty="0" smtClean="0"/>
              <a:t>there’s no guarantee </a:t>
            </a:r>
            <a:r>
              <a:rPr lang="en-GB" sz="1800" dirty="0"/>
              <a:t>that we’ll be able to identify every UI </a:t>
            </a:r>
            <a:r>
              <a:rPr lang="en-GB" sz="1800" dirty="0" smtClean="0"/>
              <a:t>mismatch.</a:t>
            </a:r>
            <a:endParaRPr lang="en-GB" sz="1800" dirty="0"/>
          </a:p>
        </p:txBody>
      </p:sp>
      <p:sp>
        <p:nvSpPr>
          <p:cNvPr id="4" name="Title 3"/>
          <p:cNvSpPr>
            <a:spLocks noGrp="1"/>
          </p:cNvSpPr>
          <p:nvPr>
            <p:ph type="title"/>
          </p:nvPr>
        </p:nvSpPr>
        <p:spPr/>
        <p:txBody>
          <a:bodyPr/>
          <a:lstStyle/>
          <a:p>
            <a:r>
              <a:rPr lang="en-GB" dirty="0" smtClean="0"/>
              <a:t>The Problem</a:t>
            </a:r>
            <a:endParaRPr lang="en-GB" dirty="0"/>
          </a:p>
        </p:txBody>
      </p:sp>
    </p:spTree>
    <p:extLst>
      <p:ext uri="{BB962C8B-B14F-4D97-AF65-F5344CB8AC3E}">
        <p14:creationId xmlns:p14="http://schemas.microsoft.com/office/powerpoint/2010/main" val="262382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Fidelity_MicrosoftRGB_Colour_Palette">
      <a:dk1>
        <a:srgbClr val="415464"/>
      </a:dk1>
      <a:lt1>
        <a:sysClr val="window" lastClr="FFFFFF"/>
      </a:lt1>
      <a:dk2>
        <a:srgbClr val="0A4D80"/>
      </a:dk2>
      <a:lt2>
        <a:srgbClr val="A61D20"/>
      </a:lt2>
      <a:accent1>
        <a:srgbClr val="0A4D80"/>
      </a:accent1>
      <a:accent2>
        <a:srgbClr val="7EBCE1"/>
      </a:accent2>
      <a:accent3>
        <a:srgbClr val="927865"/>
      </a:accent3>
      <a:accent4>
        <a:srgbClr val="D15F27"/>
      </a:accent4>
      <a:accent5>
        <a:srgbClr val="415464"/>
      </a:accent5>
      <a:accent6>
        <a:srgbClr val="E8A123"/>
      </a:accent6>
      <a:hlink>
        <a:srgbClr val="0A4D80"/>
      </a:hlink>
      <a:folHlink>
        <a:srgbClr val="415464"/>
      </a:folHlink>
    </a:clrScheme>
    <a:fontScheme name="Fidelity">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b" anchorCtr="0">
        <a:spAutoFit/>
      </a:bodyPr>
      <a:lstStyle>
        <a:defPPr algn="l">
          <a:spcBef>
            <a:spcPct val="0"/>
          </a:spcBef>
          <a:buClr>
            <a:srgbClr val="01286D"/>
          </a:buClr>
          <a:buSzPct val="80000"/>
          <a:buFont typeface="Wingdings" pitchFamily="2" charset="2"/>
          <a:buNone/>
          <a:defRPr sz="800" b="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idelity_MicrosoftRGB_Colour_Palette">
    <a:dk1>
      <a:srgbClr val="415464"/>
    </a:dk1>
    <a:lt1>
      <a:sysClr val="window" lastClr="FFFFFF"/>
    </a:lt1>
    <a:dk2>
      <a:srgbClr val="0A4D80"/>
    </a:dk2>
    <a:lt2>
      <a:srgbClr val="A61D20"/>
    </a:lt2>
    <a:accent1>
      <a:srgbClr val="0A4D80"/>
    </a:accent1>
    <a:accent2>
      <a:srgbClr val="7EBCE1"/>
    </a:accent2>
    <a:accent3>
      <a:srgbClr val="927865"/>
    </a:accent3>
    <a:accent4>
      <a:srgbClr val="D15F27"/>
    </a:accent4>
    <a:accent5>
      <a:srgbClr val="415464"/>
    </a:accent5>
    <a:accent6>
      <a:srgbClr val="E8A123"/>
    </a:accent6>
    <a:hlink>
      <a:srgbClr val="0A4D80"/>
    </a:hlink>
    <a:folHlink>
      <a:srgbClr val="415464"/>
    </a:folHlink>
  </a:clrScheme>
</a:themeOverride>
</file>

<file path=docProps/app.xml><?xml version="1.0" encoding="utf-8"?>
<Properties xmlns="http://schemas.openxmlformats.org/officeDocument/2006/extended-properties" xmlns:vt="http://schemas.openxmlformats.org/officeDocument/2006/docPropsVTypes">
  <Template/>
  <TotalTime>587</TotalTime>
  <Words>551</Words>
  <Application>Microsoft Office PowerPoint</Application>
  <PresentationFormat>On-screen Show (4:3)</PresentationFormat>
  <Paragraphs>102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blank</vt:lpstr>
      <vt:lpstr>EI Visual Test Automation</vt:lpstr>
      <vt:lpstr>PowerPoint Presentation</vt:lpstr>
      <vt:lpstr>The Problem</vt:lpstr>
      <vt:lpstr>The Problem</vt:lpstr>
      <vt:lpstr>The Problem</vt:lpstr>
      <vt:lpstr>The Problem</vt:lpstr>
      <vt:lpstr>The Problem</vt:lpstr>
      <vt:lpstr>     Other Examples</vt:lpstr>
      <vt:lpstr>The Problem</vt:lpstr>
      <vt:lpstr>The Solution</vt:lpstr>
      <vt:lpstr>The Solution</vt:lpstr>
      <vt:lpstr>The solution</vt:lpstr>
      <vt:lpstr>The Solution</vt:lpstr>
      <vt:lpstr>The Demo</vt:lpstr>
      <vt:lpstr>The Comparison</vt:lpstr>
      <vt:lpstr>Where we are ?</vt:lpstr>
      <vt:lpstr>What next</vt:lpstr>
      <vt:lpstr>Thank you!! </vt:lpstr>
    </vt:vector>
  </TitlesOfParts>
  <Company>FIL Limited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Visual Tests</dc:title>
  <dc:creator>Tirtha Guha</dc:creator>
  <cp:lastModifiedBy>Ankit Bubna</cp:lastModifiedBy>
  <cp:revision>86</cp:revision>
  <cp:lastPrinted>2015-08-14T01:51:42Z</cp:lastPrinted>
  <dcterms:created xsi:type="dcterms:W3CDTF">2016-03-16T15:07:13Z</dcterms:created>
  <dcterms:modified xsi:type="dcterms:W3CDTF">2016-09-30T07:36:09Z</dcterms:modified>
</cp:coreProperties>
</file>