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3" r:id="rId4"/>
  </p:sldMasterIdLst>
  <p:notesMasterIdLst>
    <p:notesMasterId r:id="rId29"/>
  </p:notesMasterIdLst>
  <p:handoutMasterIdLst>
    <p:handoutMasterId r:id="rId30"/>
  </p:handoutMasterIdLst>
  <p:sldIdLst>
    <p:sldId id="256" r:id="rId5"/>
    <p:sldId id="297" r:id="rId6"/>
    <p:sldId id="299" r:id="rId7"/>
    <p:sldId id="293" r:id="rId8"/>
    <p:sldId id="257" r:id="rId9"/>
    <p:sldId id="300" r:id="rId10"/>
    <p:sldId id="302" r:id="rId11"/>
    <p:sldId id="301" r:id="rId12"/>
    <p:sldId id="276" r:id="rId13"/>
    <p:sldId id="277" r:id="rId14"/>
    <p:sldId id="292" r:id="rId15"/>
    <p:sldId id="278" r:id="rId16"/>
    <p:sldId id="280" r:id="rId17"/>
    <p:sldId id="283" r:id="rId18"/>
    <p:sldId id="284" r:id="rId19"/>
    <p:sldId id="286" r:id="rId20"/>
    <p:sldId id="303" r:id="rId21"/>
    <p:sldId id="288" r:id="rId22"/>
    <p:sldId id="289" r:id="rId23"/>
    <p:sldId id="304" r:id="rId24"/>
    <p:sldId id="305" r:id="rId25"/>
    <p:sldId id="306" r:id="rId26"/>
    <p:sldId id="291"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tesh Sahu" initials="MS" lastIdx="1" clrIdx="0">
    <p:extLst>
      <p:ext uri="{19B8F6BF-5375-455C-9EA6-DF929625EA0E}">
        <p15:presenceInfo xmlns:p15="http://schemas.microsoft.com/office/powerpoint/2012/main" userId="69c3f6e6bc39a2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0000"/>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0FBDF0-A49F-4AD3-AD38-B76255EE9AE9}" v="454" dt="2021-05-07T14:31:19.088"/>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328" autoAdjust="0"/>
  </p:normalViewPr>
  <p:slideViewPr>
    <p:cSldViewPr snapToGrid="0">
      <p:cViewPr varScale="1">
        <p:scale>
          <a:sx n="68" d="100"/>
          <a:sy n="68" d="100"/>
        </p:scale>
        <p:origin x="616" y="64"/>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t Singh" userId="058fb70ef83c424e" providerId="LiveId" clId="{F90FBDF0-A49F-4AD3-AD38-B76255EE9AE9}"/>
    <pc:docChg chg="undo redo custSel addSld delSld modSld sldOrd">
      <pc:chgData name="Ajit Singh" userId="058fb70ef83c424e" providerId="LiveId" clId="{F90FBDF0-A49F-4AD3-AD38-B76255EE9AE9}" dt="2021-05-07T14:31:45.353" v="8598" actId="1037"/>
      <pc:docMkLst>
        <pc:docMk/>
      </pc:docMkLst>
      <pc:sldChg chg="addSp delSp modSp mod">
        <pc:chgData name="Ajit Singh" userId="058fb70ef83c424e" providerId="LiveId" clId="{F90FBDF0-A49F-4AD3-AD38-B76255EE9AE9}" dt="2021-05-07T14:24:50.382" v="8436" actId="20577"/>
        <pc:sldMkLst>
          <pc:docMk/>
          <pc:sldMk cId="1613975849" sldId="256"/>
        </pc:sldMkLst>
        <pc:spChg chg="mod">
          <ac:chgData name="Ajit Singh" userId="058fb70ef83c424e" providerId="LiveId" clId="{F90FBDF0-A49F-4AD3-AD38-B76255EE9AE9}" dt="2021-05-07T13:02:44.867" v="7530" actId="1035"/>
          <ac:spMkLst>
            <pc:docMk/>
            <pc:sldMk cId="1613975849" sldId="256"/>
            <ac:spMk id="2" creationId="{AA2D37BC-7D91-4F83-845D-70080D7DD6FC}"/>
          </ac:spMkLst>
        </pc:spChg>
        <pc:spChg chg="mod">
          <ac:chgData name="Ajit Singh" userId="058fb70ef83c424e" providerId="LiveId" clId="{F90FBDF0-A49F-4AD3-AD38-B76255EE9AE9}" dt="2021-05-07T13:53:30.411" v="8251" actId="20577"/>
          <ac:spMkLst>
            <pc:docMk/>
            <pc:sldMk cId="1613975849" sldId="256"/>
            <ac:spMk id="3" creationId="{59E5DACC-1D74-41AD-B036-C015472B948F}"/>
          </ac:spMkLst>
        </pc:spChg>
        <pc:spChg chg="add del mod">
          <ac:chgData name="Ajit Singh" userId="058fb70ef83c424e" providerId="LiveId" clId="{F90FBDF0-A49F-4AD3-AD38-B76255EE9AE9}" dt="2021-05-07T13:00:21.853" v="7060" actId="478"/>
          <ac:spMkLst>
            <pc:docMk/>
            <pc:sldMk cId="1613975849" sldId="256"/>
            <ac:spMk id="4" creationId="{7C299BE8-6D1B-4275-A372-F1D79BF52DD3}"/>
          </ac:spMkLst>
        </pc:spChg>
        <pc:spChg chg="mod">
          <ac:chgData name="Ajit Singh" userId="058fb70ef83c424e" providerId="LiveId" clId="{F90FBDF0-A49F-4AD3-AD38-B76255EE9AE9}" dt="2021-05-07T14:24:50.382" v="8436" actId="20577"/>
          <ac:spMkLst>
            <pc:docMk/>
            <pc:sldMk cId="1613975849" sldId="256"/>
            <ac:spMk id="5" creationId="{BE559B59-DFAF-4E01-A848-4D18FE3F07F3}"/>
          </ac:spMkLst>
        </pc:spChg>
        <pc:spChg chg="del mod">
          <ac:chgData name="Ajit Singh" userId="058fb70ef83c424e" providerId="LiveId" clId="{F90FBDF0-A49F-4AD3-AD38-B76255EE9AE9}" dt="2021-05-06T17:36:21.228" v="3923" actId="478"/>
          <ac:spMkLst>
            <pc:docMk/>
            <pc:sldMk cId="1613975849" sldId="256"/>
            <ac:spMk id="6" creationId="{84D618E2-C3E2-4721-A4CA-1E9208B1959E}"/>
          </ac:spMkLst>
        </pc:spChg>
        <pc:picChg chg="add mod">
          <ac:chgData name="Ajit Singh" userId="058fb70ef83c424e" providerId="LiveId" clId="{F90FBDF0-A49F-4AD3-AD38-B76255EE9AE9}" dt="2021-05-07T13:53:35.257" v="8263" actId="1038"/>
          <ac:picMkLst>
            <pc:docMk/>
            <pc:sldMk cId="1613975849" sldId="256"/>
            <ac:picMk id="1026" creationId="{EBF5C518-D6FC-4ACC-B095-749ADADD5DB6}"/>
          </ac:picMkLst>
        </pc:picChg>
      </pc:sldChg>
      <pc:sldChg chg="addSp modSp mod">
        <pc:chgData name="Ajit Singh" userId="058fb70ef83c424e" providerId="LiveId" clId="{F90FBDF0-A49F-4AD3-AD38-B76255EE9AE9}" dt="2021-05-07T14:02:35.810" v="8273"/>
        <pc:sldMkLst>
          <pc:docMk/>
          <pc:sldMk cId="2131043727" sldId="257"/>
        </pc:sldMkLst>
        <pc:spChg chg="mod">
          <ac:chgData name="Ajit Singh" userId="058fb70ef83c424e" providerId="LiveId" clId="{F90FBDF0-A49F-4AD3-AD38-B76255EE9AE9}" dt="2021-05-05T18:31:20.338" v="927" actId="20577"/>
          <ac:spMkLst>
            <pc:docMk/>
            <pc:sldMk cId="2131043727" sldId="257"/>
            <ac:spMk id="2" creationId="{3A76B58F-1CF7-41B5-BF70-710D7AC7941C}"/>
          </ac:spMkLst>
        </pc:spChg>
        <pc:spChg chg="mod">
          <ac:chgData name="Ajit Singh" userId="058fb70ef83c424e" providerId="LiveId" clId="{F90FBDF0-A49F-4AD3-AD38-B76255EE9AE9}" dt="2021-05-07T12:46:53.396" v="6827" actId="1036"/>
          <ac:spMkLst>
            <pc:docMk/>
            <pc:sldMk cId="2131043727" sldId="257"/>
            <ac:spMk id="3" creationId="{F3FF1311-DD92-45BA-B10F-C1A324C27B55}"/>
          </ac:spMkLst>
        </pc:spChg>
        <pc:spChg chg="add mod">
          <ac:chgData name="Ajit Singh" userId="058fb70ef83c424e" providerId="LiveId" clId="{F90FBDF0-A49F-4AD3-AD38-B76255EE9AE9}" dt="2021-05-07T12:47:02.234" v="6829" actId="14100"/>
          <ac:spMkLst>
            <pc:docMk/>
            <pc:sldMk cId="2131043727" sldId="257"/>
            <ac:spMk id="5" creationId="{996F0FE4-0D75-446F-9A55-B65845B47149}"/>
          </ac:spMkLst>
        </pc:spChg>
        <pc:picChg chg="add mod">
          <ac:chgData name="Ajit Singh" userId="058fb70ef83c424e" providerId="LiveId" clId="{F90FBDF0-A49F-4AD3-AD38-B76255EE9AE9}" dt="2021-05-07T14:02:35.810" v="8273"/>
          <ac:picMkLst>
            <pc:docMk/>
            <pc:sldMk cId="2131043727" sldId="257"/>
            <ac:picMk id="6" creationId="{BA75C52E-BFBA-4ABD-A0BF-0F3C15B6535B}"/>
          </ac:picMkLst>
        </pc:picChg>
      </pc:sldChg>
      <pc:sldChg chg="addSp delSp modSp mod">
        <pc:chgData name="Ajit Singh" userId="058fb70ef83c424e" providerId="LiveId" clId="{F90FBDF0-A49F-4AD3-AD38-B76255EE9AE9}" dt="2021-05-07T14:03:12.969" v="8326"/>
        <pc:sldMkLst>
          <pc:docMk/>
          <pc:sldMk cId="3869094418" sldId="259"/>
        </pc:sldMkLst>
        <pc:spChg chg="mod">
          <ac:chgData name="Ajit Singh" userId="058fb70ef83c424e" providerId="LiveId" clId="{F90FBDF0-A49F-4AD3-AD38-B76255EE9AE9}" dt="2021-05-05T18:35:46.920" v="1186" actId="20577"/>
          <ac:spMkLst>
            <pc:docMk/>
            <pc:sldMk cId="3869094418" sldId="259"/>
            <ac:spMk id="2" creationId="{34E65665-583F-4DD8-814D-FECA92009E9A}"/>
          </ac:spMkLst>
        </pc:spChg>
        <pc:spChg chg="del mod">
          <ac:chgData name="Ajit Singh" userId="058fb70ef83c424e" providerId="LiveId" clId="{F90FBDF0-A49F-4AD3-AD38-B76255EE9AE9}" dt="2021-05-07T10:30:35.050" v="5047" actId="478"/>
          <ac:spMkLst>
            <pc:docMk/>
            <pc:sldMk cId="3869094418" sldId="259"/>
            <ac:spMk id="3" creationId="{527240B3-8BFF-4F4A-AFA2-52E66F2680F1}"/>
          </ac:spMkLst>
        </pc:spChg>
        <pc:picChg chg="add mod">
          <ac:chgData name="Ajit Singh" userId="058fb70ef83c424e" providerId="LiveId" clId="{F90FBDF0-A49F-4AD3-AD38-B76255EE9AE9}" dt="2021-05-07T14:03:12.969" v="8326"/>
          <ac:picMkLst>
            <pc:docMk/>
            <pc:sldMk cId="3869094418" sldId="259"/>
            <ac:picMk id="3" creationId="{BAF03CCE-307A-4F21-B1BB-DF9A73E65CF7}"/>
          </ac:picMkLst>
        </pc:picChg>
      </pc:sldChg>
      <pc:sldChg chg="addSp delSp modSp mod">
        <pc:chgData name="Ajit Singh" userId="058fb70ef83c424e" providerId="LiveId" clId="{F90FBDF0-A49F-4AD3-AD38-B76255EE9AE9}" dt="2021-05-07T14:02:25.796" v="8270"/>
        <pc:sldMkLst>
          <pc:docMk/>
          <pc:sldMk cId="3895583963" sldId="261"/>
        </pc:sldMkLst>
        <pc:spChg chg="mod">
          <ac:chgData name="Ajit Singh" userId="058fb70ef83c424e" providerId="LiveId" clId="{F90FBDF0-A49F-4AD3-AD38-B76255EE9AE9}" dt="2021-05-05T17:45:31.191" v="351" actId="20577"/>
          <ac:spMkLst>
            <pc:docMk/>
            <pc:sldMk cId="3895583963" sldId="261"/>
            <ac:spMk id="2" creationId="{9916498D-2480-4101-BEA1-C21902705539}"/>
          </ac:spMkLst>
        </pc:spChg>
        <pc:spChg chg="add mod">
          <ac:chgData name="Ajit Singh" userId="058fb70ef83c424e" providerId="LiveId" clId="{F90FBDF0-A49F-4AD3-AD38-B76255EE9AE9}" dt="2021-05-07T11:50:20.410" v="5172" actId="1037"/>
          <ac:spMkLst>
            <pc:docMk/>
            <pc:sldMk cId="3895583963" sldId="261"/>
            <ac:spMk id="6" creationId="{C2F5F62F-4232-409C-ACCC-4C23DA7F2E32}"/>
          </ac:spMkLst>
        </pc:spChg>
        <pc:picChg chg="add mod">
          <ac:chgData name="Ajit Singh" userId="058fb70ef83c424e" providerId="LiveId" clId="{F90FBDF0-A49F-4AD3-AD38-B76255EE9AE9}" dt="2021-05-07T14:02:25.796" v="8270"/>
          <ac:picMkLst>
            <pc:docMk/>
            <pc:sldMk cId="3895583963" sldId="261"/>
            <ac:picMk id="7" creationId="{D670CFE1-EF4E-4FF2-95CF-72370EE67A64}"/>
          </ac:picMkLst>
        </pc:picChg>
        <pc:picChg chg="del">
          <ac:chgData name="Ajit Singh" userId="058fb70ef83c424e" providerId="LiveId" clId="{F90FBDF0-A49F-4AD3-AD38-B76255EE9AE9}" dt="2021-05-06T17:30:54.973" v="3887" actId="478"/>
          <ac:picMkLst>
            <pc:docMk/>
            <pc:sldMk cId="3895583963" sldId="261"/>
            <ac:picMk id="8" creationId="{8C47F63F-EDA2-48C1-A895-A5BB3139A784}"/>
          </ac:picMkLst>
        </pc:picChg>
        <pc:picChg chg="add del mod">
          <ac:chgData name="Ajit Singh" userId="058fb70ef83c424e" providerId="LiveId" clId="{F90FBDF0-A49F-4AD3-AD38-B76255EE9AE9}" dt="2021-05-06T17:31:13.501" v="3895" actId="478"/>
          <ac:picMkLst>
            <pc:docMk/>
            <pc:sldMk cId="3895583963" sldId="261"/>
            <ac:picMk id="15362" creationId="{76F7221F-BE3C-4AA3-ACDD-B450443FDC9F}"/>
          </ac:picMkLst>
        </pc:picChg>
        <pc:picChg chg="add del mod">
          <ac:chgData name="Ajit Singh" userId="058fb70ef83c424e" providerId="LiveId" clId="{F90FBDF0-A49F-4AD3-AD38-B76255EE9AE9}" dt="2021-05-06T17:32:04.916" v="3898" actId="478"/>
          <ac:picMkLst>
            <pc:docMk/>
            <pc:sldMk cId="3895583963" sldId="261"/>
            <ac:picMk id="15364" creationId="{A4D803A7-AB8B-49BE-AD00-6117BEDE9C0E}"/>
          </ac:picMkLst>
        </pc:picChg>
        <pc:picChg chg="add del mod">
          <ac:chgData name="Ajit Singh" userId="058fb70ef83c424e" providerId="LiveId" clId="{F90FBDF0-A49F-4AD3-AD38-B76255EE9AE9}" dt="2021-05-06T17:33:05.322" v="3901" actId="478"/>
          <ac:picMkLst>
            <pc:docMk/>
            <pc:sldMk cId="3895583963" sldId="261"/>
            <ac:picMk id="15366" creationId="{A9F43FC5-0A30-43A2-B922-01762D945800}"/>
          </ac:picMkLst>
        </pc:picChg>
        <pc:picChg chg="add del mod">
          <ac:chgData name="Ajit Singh" userId="058fb70ef83c424e" providerId="LiveId" clId="{F90FBDF0-A49F-4AD3-AD38-B76255EE9AE9}" dt="2021-05-06T17:33:11.111" v="3904" actId="478"/>
          <ac:picMkLst>
            <pc:docMk/>
            <pc:sldMk cId="3895583963" sldId="261"/>
            <ac:picMk id="15368" creationId="{DFC3E162-6DBF-4FDD-BCD4-346E5E0CDD87}"/>
          </ac:picMkLst>
        </pc:picChg>
        <pc:picChg chg="add mod">
          <ac:chgData name="Ajit Singh" userId="058fb70ef83c424e" providerId="LiveId" clId="{F90FBDF0-A49F-4AD3-AD38-B76255EE9AE9}" dt="2021-05-06T17:35:00.757" v="3921" actId="1037"/>
          <ac:picMkLst>
            <pc:docMk/>
            <pc:sldMk cId="3895583963" sldId="261"/>
            <ac:picMk id="15370" creationId="{C3727304-F718-4F7D-8FD1-60FCE4125FAE}"/>
          </ac:picMkLst>
        </pc:picChg>
      </pc:sldChg>
      <pc:sldChg chg="del">
        <pc:chgData name="Ajit Singh" userId="058fb70ef83c424e" providerId="LiveId" clId="{F90FBDF0-A49F-4AD3-AD38-B76255EE9AE9}" dt="2021-05-06T17:12:02.909" v="2889" actId="47"/>
        <pc:sldMkLst>
          <pc:docMk/>
          <pc:sldMk cId="3378919223" sldId="263"/>
        </pc:sldMkLst>
      </pc:sldChg>
      <pc:sldChg chg="del">
        <pc:chgData name="Ajit Singh" userId="058fb70ef83c424e" providerId="LiveId" clId="{F90FBDF0-A49F-4AD3-AD38-B76255EE9AE9}" dt="2021-05-06T17:37:49.504" v="3929" actId="2696"/>
        <pc:sldMkLst>
          <pc:docMk/>
          <pc:sldMk cId="1541546668" sldId="264"/>
        </pc:sldMkLst>
      </pc:sldChg>
      <pc:sldChg chg="del">
        <pc:chgData name="Ajit Singh" userId="058fb70ef83c424e" providerId="LiveId" clId="{F90FBDF0-A49F-4AD3-AD38-B76255EE9AE9}" dt="2021-05-06T17:37:46.107" v="3928" actId="2696"/>
        <pc:sldMkLst>
          <pc:docMk/>
          <pc:sldMk cId="1729462857" sldId="267"/>
        </pc:sldMkLst>
      </pc:sldChg>
      <pc:sldChg chg="addSp delSp modSp mod">
        <pc:chgData name="Ajit Singh" userId="058fb70ef83c424e" providerId="LiveId" clId="{F90FBDF0-A49F-4AD3-AD38-B76255EE9AE9}" dt="2021-05-07T10:04:11.502" v="4605" actId="20577"/>
        <pc:sldMkLst>
          <pc:docMk/>
          <pc:sldMk cId="1980296533" sldId="268"/>
        </pc:sldMkLst>
        <pc:spChg chg="add del mod">
          <ac:chgData name="Ajit Singh" userId="058fb70ef83c424e" providerId="LiveId" clId="{F90FBDF0-A49F-4AD3-AD38-B76255EE9AE9}" dt="2021-05-06T17:38:15.226" v="3936" actId="478"/>
          <ac:spMkLst>
            <pc:docMk/>
            <pc:sldMk cId="1980296533" sldId="268"/>
            <ac:spMk id="3" creationId="{FA5DB71F-3A7A-41F2-9B68-A62DC5F108F1}"/>
          </ac:spMkLst>
        </pc:spChg>
        <pc:spChg chg="del mod">
          <ac:chgData name="Ajit Singh" userId="058fb70ef83c424e" providerId="LiveId" clId="{F90FBDF0-A49F-4AD3-AD38-B76255EE9AE9}" dt="2021-05-06T17:38:12.038" v="3934" actId="478"/>
          <ac:spMkLst>
            <pc:docMk/>
            <pc:sldMk cId="1980296533" sldId="268"/>
            <ac:spMk id="5" creationId="{FDA7EC95-D971-4A86-9927-619CED5AB4B2}"/>
          </ac:spMkLst>
        </pc:spChg>
        <pc:spChg chg="del mod">
          <ac:chgData name="Ajit Singh" userId="058fb70ef83c424e" providerId="LiveId" clId="{F90FBDF0-A49F-4AD3-AD38-B76255EE9AE9}" dt="2021-05-06T17:39:13.437" v="3955" actId="478"/>
          <ac:spMkLst>
            <pc:docMk/>
            <pc:sldMk cId="1980296533" sldId="268"/>
            <ac:spMk id="7" creationId="{43264A76-ADAD-4DC9-84FD-71DFAFEE7A6F}"/>
          </ac:spMkLst>
        </pc:spChg>
        <pc:spChg chg="mod">
          <ac:chgData name="Ajit Singh" userId="058fb70ef83c424e" providerId="LiveId" clId="{F90FBDF0-A49F-4AD3-AD38-B76255EE9AE9}" dt="2021-05-07T10:04:11.502" v="4605" actId="20577"/>
          <ac:spMkLst>
            <pc:docMk/>
            <pc:sldMk cId="1980296533" sldId="268"/>
            <ac:spMk id="9" creationId="{D7442235-8F25-4E4C-8750-8CC8C44313AD}"/>
          </ac:spMkLst>
        </pc:spChg>
      </pc:sldChg>
      <pc:sldChg chg="del">
        <pc:chgData name="Ajit Singh" userId="058fb70ef83c424e" providerId="LiveId" clId="{F90FBDF0-A49F-4AD3-AD38-B76255EE9AE9}" dt="2021-05-06T17:37:59.397" v="3930" actId="2696"/>
        <pc:sldMkLst>
          <pc:docMk/>
          <pc:sldMk cId="2394598200" sldId="269"/>
        </pc:sldMkLst>
      </pc:sldChg>
      <pc:sldChg chg="addSp modSp add mod">
        <pc:chgData name="Ajit Singh" userId="058fb70ef83c424e" providerId="LiveId" clId="{F90FBDF0-A49F-4AD3-AD38-B76255EE9AE9}" dt="2021-05-07T14:02:22.568" v="8269" actId="1035"/>
        <pc:sldMkLst>
          <pc:docMk/>
          <pc:sldMk cId="2821009338" sldId="270"/>
        </pc:sldMkLst>
        <pc:spChg chg="mod">
          <ac:chgData name="Ajit Singh" userId="058fb70ef83c424e" providerId="LiveId" clId="{F90FBDF0-A49F-4AD3-AD38-B76255EE9AE9}" dt="2021-05-05T17:43:46.576" v="239" actId="20577"/>
          <ac:spMkLst>
            <pc:docMk/>
            <pc:sldMk cId="2821009338" sldId="270"/>
            <ac:spMk id="2" creationId="{3A76B58F-1CF7-41B5-BF70-710D7AC7941C}"/>
          </ac:spMkLst>
        </pc:spChg>
        <pc:spChg chg="mod">
          <ac:chgData name="Ajit Singh" userId="058fb70ef83c424e" providerId="LiveId" clId="{F90FBDF0-A49F-4AD3-AD38-B76255EE9AE9}" dt="2021-05-05T17:51:41.977" v="545" actId="14100"/>
          <ac:spMkLst>
            <pc:docMk/>
            <pc:sldMk cId="2821009338" sldId="270"/>
            <ac:spMk id="3" creationId="{F3FF1311-DD92-45BA-B10F-C1A324C27B55}"/>
          </ac:spMkLst>
        </pc:spChg>
        <pc:spChg chg="add mod">
          <ac:chgData name="Ajit Singh" userId="058fb70ef83c424e" providerId="LiveId" clId="{F90FBDF0-A49F-4AD3-AD38-B76255EE9AE9}" dt="2021-05-07T11:49:30.972" v="5057" actId="207"/>
          <ac:spMkLst>
            <pc:docMk/>
            <pc:sldMk cId="2821009338" sldId="270"/>
            <ac:spMk id="4" creationId="{FFE944E9-89CE-4649-9CE5-E5101ED3EF17}"/>
          </ac:spMkLst>
        </pc:spChg>
        <pc:picChg chg="add mod">
          <ac:chgData name="Ajit Singh" userId="058fb70ef83c424e" providerId="LiveId" clId="{F90FBDF0-A49F-4AD3-AD38-B76255EE9AE9}" dt="2021-05-07T14:02:22.568" v="8269" actId="1035"/>
          <ac:picMkLst>
            <pc:docMk/>
            <pc:sldMk cId="2821009338" sldId="270"/>
            <ac:picMk id="6" creationId="{68FB32AC-1B31-4CBA-A2AF-36C47BE47E32}"/>
          </ac:picMkLst>
        </pc:picChg>
      </pc:sldChg>
      <pc:sldChg chg="addSp delSp modSp add mod">
        <pc:chgData name="Ajit Singh" userId="058fb70ef83c424e" providerId="LiveId" clId="{F90FBDF0-A49F-4AD3-AD38-B76255EE9AE9}" dt="2021-05-07T14:15:04.752" v="8414" actId="1038"/>
        <pc:sldMkLst>
          <pc:docMk/>
          <pc:sldMk cId="1368346335" sldId="271"/>
        </pc:sldMkLst>
        <pc:spChg chg="mod">
          <ac:chgData name="Ajit Singh" userId="058fb70ef83c424e" providerId="LiveId" clId="{F90FBDF0-A49F-4AD3-AD38-B76255EE9AE9}" dt="2021-05-05T18:32:31.789" v="1040" actId="6549"/>
          <ac:spMkLst>
            <pc:docMk/>
            <pc:sldMk cId="1368346335" sldId="271"/>
            <ac:spMk id="2" creationId="{9ED597A3-CAEC-4FBF-94DF-5925729E0C97}"/>
          </ac:spMkLst>
        </pc:spChg>
        <pc:spChg chg="del mod">
          <ac:chgData name="Ajit Singh" userId="058fb70ef83c424e" providerId="LiveId" clId="{F90FBDF0-A49F-4AD3-AD38-B76255EE9AE9}" dt="2021-05-05T17:51:53.970" v="548" actId="478"/>
          <ac:spMkLst>
            <pc:docMk/>
            <pc:sldMk cId="1368346335" sldId="271"/>
            <ac:spMk id="3" creationId="{77EF5FD3-E825-420F-8A22-D0B5F329468F}"/>
          </ac:spMkLst>
        </pc:spChg>
        <pc:spChg chg="del mod">
          <ac:chgData name="Ajit Singh" userId="058fb70ef83c424e" providerId="LiveId" clId="{F90FBDF0-A49F-4AD3-AD38-B76255EE9AE9}" dt="2021-05-05T17:52:04.457" v="553" actId="478"/>
          <ac:spMkLst>
            <pc:docMk/>
            <pc:sldMk cId="1368346335" sldId="271"/>
            <ac:spMk id="4" creationId="{2C0DCB07-8B6A-4230-8C1F-5AD1EE67446C}"/>
          </ac:spMkLst>
        </pc:spChg>
        <pc:spChg chg="add mod">
          <ac:chgData name="Ajit Singh" userId="058fb70ef83c424e" providerId="LiveId" clId="{F90FBDF0-A49F-4AD3-AD38-B76255EE9AE9}" dt="2021-05-07T14:15:04.752" v="8414" actId="1038"/>
          <ac:spMkLst>
            <pc:docMk/>
            <pc:sldMk cId="1368346335" sldId="271"/>
            <ac:spMk id="5" creationId="{B228AFDF-BC6E-4E85-9364-9553E0B56648}"/>
          </ac:spMkLst>
        </pc:spChg>
        <pc:spChg chg="add del mod">
          <ac:chgData name="Ajit Singh" userId="058fb70ef83c424e" providerId="LiveId" clId="{F90FBDF0-A49F-4AD3-AD38-B76255EE9AE9}" dt="2021-05-05T17:51:57.999" v="550" actId="478"/>
          <ac:spMkLst>
            <pc:docMk/>
            <pc:sldMk cId="1368346335" sldId="271"/>
            <ac:spMk id="6" creationId="{B5A65C18-1512-4995-8E13-60F14B0C466C}"/>
          </ac:spMkLst>
        </pc:spChg>
        <pc:spChg chg="add del mod">
          <ac:chgData name="Ajit Singh" userId="058fb70ef83c424e" providerId="LiveId" clId="{F90FBDF0-A49F-4AD3-AD38-B76255EE9AE9}" dt="2021-05-05T17:52:39.785" v="556" actId="478"/>
          <ac:spMkLst>
            <pc:docMk/>
            <pc:sldMk cId="1368346335" sldId="271"/>
            <ac:spMk id="7" creationId="{D99E2980-04D6-4204-9BE2-0D1EBE254E48}"/>
          </ac:spMkLst>
        </pc:spChg>
        <pc:spChg chg="add mod">
          <ac:chgData name="Ajit Singh" userId="058fb70ef83c424e" providerId="LiveId" clId="{F90FBDF0-A49F-4AD3-AD38-B76255EE9AE9}" dt="2021-05-07T12:19:46.209" v="6287" actId="20577"/>
          <ac:spMkLst>
            <pc:docMk/>
            <pc:sldMk cId="1368346335" sldId="271"/>
            <ac:spMk id="8" creationId="{400245EA-6CD4-4884-8DB7-7877AF476CE6}"/>
          </ac:spMkLst>
        </pc:spChg>
        <pc:picChg chg="add mod">
          <ac:chgData name="Ajit Singh" userId="058fb70ef83c424e" providerId="LiveId" clId="{F90FBDF0-A49F-4AD3-AD38-B76255EE9AE9}" dt="2021-05-07T14:02:48.935" v="8285" actId="1038"/>
          <ac:picMkLst>
            <pc:docMk/>
            <pc:sldMk cId="1368346335" sldId="271"/>
            <ac:picMk id="6" creationId="{82317B6C-96EB-4344-8C67-C2A411B3D943}"/>
          </ac:picMkLst>
        </pc:picChg>
        <pc:picChg chg="add del">
          <ac:chgData name="Ajit Singh" userId="058fb70ef83c424e" providerId="LiveId" clId="{F90FBDF0-A49F-4AD3-AD38-B76255EE9AE9}" dt="2021-05-05T18:08:27.731" v="726" actId="22"/>
          <ac:picMkLst>
            <pc:docMk/>
            <pc:sldMk cId="1368346335" sldId="271"/>
            <ac:picMk id="10" creationId="{4FB84A62-7BC2-45A2-9AD5-03EFB041DF56}"/>
          </ac:picMkLst>
        </pc:picChg>
        <pc:picChg chg="add mod">
          <ac:chgData name="Ajit Singh" userId="058fb70ef83c424e" providerId="LiveId" clId="{F90FBDF0-A49F-4AD3-AD38-B76255EE9AE9}" dt="2021-05-07T14:02:53.559" v="8302" actId="1035"/>
          <ac:picMkLst>
            <pc:docMk/>
            <pc:sldMk cId="1368346335" sldId="271"/>
            <ac:picMk id="12" creationId="{A52E4A67-34D4-4A1D-A157-FDFB1D66ECED}"/>
          </ac:picMkLst>
        </pc:picChg>
      </pc:sldChg>
      <pc:sldChg chg="addSp delSp modSp add mod modClrScheme chgLayout">
        <pc:chgData name="Ajit Singh" userId="058fb70ef83c424e" providerId="LiveId" clId="{F90FBDF0-A49F-4AD3-AD38-B76255EE9AE9}" dt="2021-05-07T14:03:07.740" v="8324"/>
        <pc:sldMkLst>
          <pc:docMk/>
          <pc:sldMk cId="2711262662" sldId="272"/>
        </pc:sldMkLst>
        <pc:spChg chg="mod">
          <ac:chgData name="Ajit Singh" userId="058fb70ef83c424e" providerId="LiveId" clId="{F90FBDF0-A49F-4AD3-AD38-B76255EE9AE9}" dt="2021-05-05T18:32:37.465" v="1043" actId="20577"/>
          <ac:spMkLst>
            <pc:docMk/>
            <pc:sldMk cId="2711262662" sldId="272"/>
            <ac:spMk id="2" creationId="{9ED597A3-CAEC-4FBF-94DF-5925729E0C97}"/>
          </ac:spMkLst>
        </pc:spChg>
        <pc:spChg chg="del mod">
          <ac:chgData name="Ajit Singh" userId="058fb70ef83c424e" providerId="LiveId" clId="{F90FBDF0-A49F-4AD3-AD38-B76255EE9AE9}" dt="2021-05-05T18:12:43.532" v="743" actId="478"/>
          <ac:spMkLst>
            <pc:docMk/>
            <pc:sldMk cId="2711262662" sldId="272"/>
            <ac:spMk id="8" creationId="{400245EA-6CD4-4884-8DB7-7877AF476CE6}"/>
          </ac:spMkLst>
        </pc:spChg>
        <pc:picChg chg="add del mod">
          <ac:chgData name="Ajit Singh" userId="058fb70ef83c424e" providerId="LiveId" clId="{F90FBDF0-A49F-4AD3-AD38-B76255EE9AE9}" dt="2021-05-05T18:15:21.390" v="754" actId="478"/>
          <ac:picMkLst>
            <pc:docMk/>
            <pc:sldMk cId="2711262662" sldId="272"/>
            <ac:picMk id="4" creationId="{86C229E1-2AAD-4444-825F-7AC2431132D1}"/>
          </ac:picMkLst>
        </pc:picChg>
        <pc:picChg chg="add mod">
          <ac:chgData name="Ajit Singh" userId="058fb70ef83c424e" providerId="LiveId" clId="{F90FBDF0-A49F-4AD3-AD38-B76255EE9AE9}" dt="2021-05-05T18:21:43.788" v="813" actId="1038"/>
          <ac:picMkLst>
            <pc:docMk/>
            <pc:sldMk cId="2711262662" sldId="272"/>
            <ac:picMk id="6" creationId="{BB204ED7-D8AF-49E8-83C3-1A87B90F1C29}"/>
          </ac:picMkLst>
        </pc:picChg>
        <pc:picChg chg="add del mod">
          <ac:chgData name="Ajit Singh" userId="058fb70ef83c424e" providerId="LiveId" clId="{F90FBDF0-A49F-4AD3-AD38-B76255EE9AE9}" dt="2021-05-05T18:16:41.528" v="771" actId="478"/>
          <ac:picMkLst>
            <pc:docMk/>
            <pc:sldMk cId="2711262662" sldId="272"/>
            <ac:picMk id="9" creationId="{3A124763-DAAB-4750-846C-B0C133285F02}"/>
          </ac:picMkLst>
        </pc:picChg>
        <pc:picChg chg="add mod">
          <ac:chgData name="Ajit Singh" userId="058fb70ef83c424e" providerId="LiveId" clId="{F90FBDF0-A49F-4AD3-AD38-B76255EE9AE9}" dt="2021-05-07T14:03:07.740" v="8324"/>
          <ac:picMkLst>
            <pc:docMk/>
            <pc:sldMk cId="2711262662" sldId="272"/>
            <ac:picMk id="9" creationId="{5DDC0732-3CFC-4DBC-B882-7E86FE3E00EB}"/>
          </ac:picMkLst>
        </pc:picChg>
        <pc:picChg chg="add mod">
          <ac:chgData name="Ajit Singh" userId="058fb70ef83c424e" providerId="LiveId" clId="{F90FBDF0-A49F-4AD3-AD38-B76255EE9AE9}" dt="2021-05-05T18:21:54.802" v="821" actId="1036"/>
          <ac:picMkLst>
            <pc:docMk/>
            <pc:sldMk cId="2711262662" sldId="272"/>
            <ac:picMk id="11" creationId="{FC8520D9-FADD-4D9D-80C6-E2A6A80B98D1}"/>
          </ac:picMkLst>
        </pc:picChg>
        <pc:picChg chg="del mod ord">
          <ac:chgData name="Ajit Singh" userId="058fb70ef83c424e" providerId="LiveId" clId="{F90FBDF0-A49F-4AD3-AD38-B76255EE9AE9}" dt="2021-05-05T18:12:35.673" v="741" actId="478"/>
          <ac:picMkLst>
            <pc:docMk/>
            <pc:sldMk cId="2711262662" sldId="272"/>
            <ac:picMk id="12" creationId="{A52E4A67-34D4-4A1D-A157-FDFB1D66ECED}"/>
          </ac:picMkLst>
        </pc:picChg>
        <pc:picChg chg="add mod">
          <ac:chgData name="Ajit Singh" userId="058fb70ef83c424e" providerId="LiveId" clId="{F90FBDF0-A49F-4AD3-AD38-B76255EE9AE9}" dt="2021-05-05T18:18:54.265" v="783" actId="1035"/>
          <ac:picMkLst>
            <pc:docMk/>
            <pc:sldMk cId="2711262662" sldId="272"/>
            <ac:picMk id="14" creationId="{C825583E-28D9-48E5-90F7-E7403A68CC9B}"/>
          </ac:picMkLst>
        </pc:picChg>
        <pc:picChg chg="add mod">
          <ac:chgData name="Ajit Singh" userId="058fb70ef83c424e" providerId="LiveId" clId="{F90FBDF0-A49F-4AD3-AD38-B76255EE9AE9}" dt="2021-05-05T18:22:23.328" v="835" actId="1037"/>
          <ac:picMkLst>
            <pc:docMk/>
            <pc:sldMk cId="2711262662" sldId="272"/>
            <ac:picMk id="16" creationId="{140C4D2D-4B46-4B31-8122-B3345AA3FD78}"/>
          </ac:picMkLst>
        </pc:picChg>
        <pc:picChg chg="add mod">
          <ac:chgData name="Ajit Singh" userId="058fb70ef83c424e" providerId="LiveId" clId="{F90FBDF0-A49F-4AD3-AD38-B76255EE9AE9}" dt="2021-05-05T18:22:55.970" v="840" actId="1036"/>
          <ac:picMkLst>
            <pc:docMk/>
            <pc:sldMk cId="2711262662" sldId="272"/>
            <ac:picMk id="18" creationId="{79F31E91-2D6A-437F-BEBE-79A262A09723}"/>
          </ac:picMkLst>
        </pc:picChg>
        <pc:picChg chg="add mod">
          <ac:chgData name="Ajit Singh" userId="058fb70ef83c424e" providerId="LiveId" clId="{F90FBDF0-A49F-4AD3-AD38-B76255EE9AE9}" dt="2021-05-05T18:23:38.761" v="852" actId="1036"/>
          <ac:picMkLst>
            <pc:docMk/>
            <pc:sldMk cId="2711262662" sldId="272"/>
            <ac:picMk id="20" creationId="{66FE8B28-BF70-4F24-8AB3-B5EA2DC2DE3B}"/>
          </ac:picMkLst>
        </pc:picChg>
      </pc:sldChg>
      <pc:sldChg chg="addSp delSp modSp add mod">
        <pc:chgData name="Ajit Singh" userId="058fb70ef83c424e" providerId="LiveId" clId="{F90FBDF0-A49F-4AD3-AD38-B76255EE9AE9}" dt="2021-05-07T14:03:10.411" v="8325"/>
        <pc:sldMkLst>
          <pc:docMk/>
          <pc:sldMk cId="880895935" sldId="273"/>
        </pc:sldMkLst>
        <pc:spChg chg="mod">
          <ac:chgData name="Ajit Singh" userId="058fb70ef83c424e" providerId="LiveId" clId="{F90FBDF0-A49F-4AD3-AD38-B76255EE9AE9}" dt="2021-05-05T18:32:57.789" v="1073" actId="20577"/>
          <ac:spMkLst>
            <pc:docMk/>
            <pc:sldMk cId="880895935" sldId="273"/>
            <ac:spMk id="2" creationId="{9ED597A3-CAEC-4FBF-94DF-5925729E0C97}"/>
          </ac:spMkLst>
        </pc:spChg>
        <pc:picChg chg="add del mod">
          <ac:chgData name="Ajit Singh" userId="058fb70ef83c424e" providerId="LiveId" clId="{F90FBDF0-A49F-4AD3-AD38-B76255EE9AE9}" dt="2021-05-05T18:25:14.471" v="865" actId="478"/>
          <ac:picMkLst>
            <pc:docMk/>
            <pc:sldMk cId="880895935" sldId="273"/>
            <ac:picMk id="4" creationId="{5CC386D9-0281-4FFA-A9C5-F725B56D7B5B}"/>
          </ac:picMkLst>
        </pc:picChg>
        <pc:picChg chg="add mod">
          <ac:chgData name="Ajit Singh" userId="058fb70ef83c424e" providerId="LiveId" clId="{F90FBDF0-A49F-4AD3-AD38-B76255EE9AE9}" dt="2021-05-07T14:03:10.411" v="8325"/>
          <ac:picMkLst>
            <pc:docMk/>
            <pc:sldMk cId="880895935" sldId="273"/>
            <ac:picMk id="5" creationId="{14800432-0D24-4DFB-A41C-13408129D757}"/>
          </ac:picMkLst>
        </pc:picChg>
        <pc:picChg chg="del">
          <ac:chgData name="Ajit Singh" userId="058fb70ef83c424e" providerId="LiveId" clId="{F90FBDF0-A49F-4AD3-AD38-B76255EE9AE9}" dt="2021-05-05T18:24:26.094" v="854" actId="478"/>
          <ac:picMkLst>
            <pc:docMk/>
            <pc:sldMk cId="880895935" sldId="273"/>
            <ac:picMk id="6" creationId="{BB204ED7-D8AF-49E8-83C3-1A87B90F1C29}"/>
          </ac:picMkLst>
        </pc:picChg>
        <pc:picChg chg="add mod">
          <ac:chgData name="Ajit Singh" userId="058fb70ef83c424e" providerId="LiveId" clId="{F90FBDF0-A49F-4AD3-AD38-B76255EE9AE9}" dt="2021-05-05T18:25:40.493" v="876" actId="1076"/>
          <ac:picMkLst>
            <pc:docMk/>
            <pc:sldMk cId="880895935" sldId="273"/>
            <ac:picMk id="7" creationId="{BCE9B75A-215E-4089-8E04-DE9936F7CAC6}"/>
          </ac:picMkLst>
        </pc:picChg>
        <pc:picChg chg="add mod">
          <ac:chgData name="Ajit Singh" userId="058fb70ef83c424e" providerId="LiveId" clId="{F90FBDF0-A49F-4AD3-AD38-B76255EE9AE9}" dt="2021-05-05T18:27:03.934" v="895" actId="1076"/>
          <ac:picMkLst>
            <pc:docMk/>
            <pc:sldMk cId="880895935" sldId="273"/>
            <ac:picMk id="9" creationId="{D35EB77C-E876-40AF-A29E-F565F3BA2773}"/>
          </ac:picMkLst>
        </pc:picChg>
        <pc:picChg chg="del">
          <ac:chgData name="Ajit Singh" userId="058fb70ef83c424e" providerId="LiveId" clId="{F90FBDF0-A49F-4AD3-AD38-B76255EE9AE9}" dt="2021-05-05T18:25:16.210" v="866" actId="478"/>
          <ac:picMkLst>
            <pc:docMk/>
            <pc:sldMk cId="880895935" sldId="273"/>
            <ac:picMk id="11" creationId="{FC8520D9-FADD-4D9D-80C6-E2A6A80B98D1}"/>
          </ac:picMkLst>
        </pc:picChg>
        <pc:picChg chg="del">
          <ac:chgData name="Ajit Singh" userId="058fb70ef83c424e" providerId="LiveId" clId="{F90FBDF0-A49F-4AD3-AD38-B76255EE9AE9}" dt="2021-05-05T18:24:48.011" v="862" actId="478"/>
          <ac:picMkLst>
            <pc:docMk/>
            <pc:sldMk cId="880895935" sldId="273"/>
            <ac:picMk id="14" creationId="{C825583E-28D9-48E5-90F7-E7403A68CC9B}"/>
          </ac:picMkLst>
        </pc:picChg>
        <pc:picChg chg="del">
          <ac:chgData name="Ajit Singh" userId="058fb70ef83c424e" providerId="LiveId" clId="{F90FBDF0-A49F-4AD3-AD38-B76255EE9AE9}" dt="2021-05-05T18:25:42.249" v="877" actId="478"/>
          <ac:picMkLst>
            <pc:docMk/>
            <pc:sldMk cId="880895935" sldId="273"/>
            <ac:picMk id="16" creationId="{140C4D2D-4B46-4B31-8122-B3345AA3FD78}"/>
          </ac:picMkLst>
        </pc:picChg>
        <pc:picChg chg="del mod">
          <ac:chgData name="Ajit Singh" userId="058fb70ef83c424e" providerId="LiveId" clId="{F90FBDF0-A49F-4AD3-AD38-B76255EE9AE9}" dt="2021-05-05T18:26:23.850" v="879" actId="478"/>
          <ac:picMkLst>
            <pc:docMk/>
            <pc:sldMk cId="880895935" sldId="273"/>
            <ac:picMk id="18" creationId="{79F31E91-2D6A-437F-BEBE-79A262A09723}"/>
          </ac:picMkLst>
        </pc:picChg>
        <pc:picChg chg="del">
          <ac:chgData name="Ajit Singh" userId="058fb70ef83c424e" providerId="LiveId" clId="{F90FBDF0-A49F-4AD3-AD38-B76255EE9AE9}" dt="2021-05-05T18:26:25.587" v="880" actId="478"/>
          <ac:picMkLst>
            <pc:docMk/>
            <pc:sldMk cId="880895935" sldId="273"/>
            <ac:picMk id="20" creationId="{66FE8B28-BF70-4F24-8AB3-B5EA2DC2DE3B}"/>
          </ac:picMkLst>
        </pc:picChg>
      </pc:sldChg>
      <pc:sldChg chg="addSp delSp modSp add mod">
        <pc:chgData name="Ajit Singh" userId="058fb70ef83c424e" providerId="LiveId" clId="{F90FBDF0-A49F-4AD3-AD38-B76255EE9AE9}" dt="2021-05-07T14:02:31.109" v="8272"/>
        <pc:sldMkLst>
          <pc:docMk/>
          <pc:sldMk cId="1151856467" sldId="274"/>
        </pc:sldMkLst>
        <pc:spChg chg="mod">
          <ac:chgData name="Ajit Singh" userId="058fb70ef83c424e" providerId="LiveId" clId="{F90FBDF0-A49F-4AD3-AD38-B76255EE9AE9}" dt="2021-05-05T18:34:58.622" v="1115" actId="20577"/>
          <ac:spMkLst>
            <pc:docMk/>
            <pc:sldMk cId="1151856467" sldId="274"/>
            <ac:spMk id="2" creationId="{34E65665-583F-4DD8-814D-FECA92009E9A}"/>
          </ac:spMkLst>
        </pc:spChg>
        <pc:spChg chg="del mod">
          <ac:chgData name="Ajit Singh" userId="058fb70ef83c424e" providerId="LiveId" clId="{F90FBDF0-A49F-4AD3-AD38-B76255EE9AE9}" dt="2021-05-06T17:36:25.230" v="3925" actId="478"/>
          <ac:spMkLst>
            <pc:docMk/>
            <pc:sldMk cId="1151856467" sldId="274"/>
            <ac:spMk id="3" creationId="{527240B3-8BFF-4F4A-AFA2-52E66F2680F1}"/>
          </ac:spMkLst>
        </pc:spChg>
        <pc:picChg chg="add mod">
          <ac:chgData name="Ajit Singh" userId="058fb70ef83c424e" providerId="LiveId" clId="{F90FBDF0-A49F-4AD3-AD38-B76255EE9AE9}" dt="2021-05-07T14:02:31.109" v="8272"/>
          <ac:picMkLst>
            <pc:docMk/>
            <pc:sldMk cId="1151856467" sldId="274"/>
            <ac:picMk id="3" creationId="{30C63874-93C6-479D-94B1-B845E0703058}"/>
          </ac:picMkLst>
        </pc:picChg>
      </pc:sldChg>
      <pc:sldChg chg="addSp delSp modSp add mod">
        <pc:chgData name="Ajit Singh" userId="058fb70ef83c424e" providerId="LiveId" clId="{F90FBDF0-A49F-4AD3-AD38-B76255EE9AE9}" dt="2021-05-07T14:02:40.875" v="8274"/>
        <pc:sldMkLst>
          <pc:docMk/>
          <pc:sldMk cId="3992189307" sldId="275"/>
        </pc:sldMkLst>
        <pc:spChg chg="mod">
          <ac:chgData name="Ajit Singh" userId="058fb70ef83c424e" providerId="LiveId" clId="{F90FBDF0-A49F-4AD3-AD38-B76255EE9AE9}" dt="2021-05-05T18:35:21.463" v="1160" actId="6549"/>
          <ac:spMkLst>
            <pc:docMk/>
            <pc:sldMk cId="3992189307" sldId="275"/>
            <ac:spMk id="2" creationId="{34E65665-583F-4DD8-814D-FECA92009E9A}"/>
          </ac:spMkLst>
        </pc:spChg>
        <pc:spChg chg="del mod">
          <ac:chgData name="Ajit Singh" userId="058fb70ef83c424e" providerId="LiveId" clId="{F90FBDF0-A49F-4AD3-AD38-B76255EE9AE9}" dt="2021-05-07T10:04:38.003" v="4607" actId="478"/>
          <ac:spMkLst>
            <pc:docMk/>
            <pc:sldMk cId="3992189307" sldId="275"/>
            <ac:spMk id="3" creationId="{527240B3-8BFF-4F4A-AFA2-52E66F2680F1}"/>
          </ac:spMkLst>
        </pc:spChg>
        <pc:picChg chg="add mod">
          <ac:chgData name="Ajit Singh" userId="058fb70ef83c424e" providerId="LiveId" clId="{F90FBDF0-A49F-4AD3-AD38-B76255EE9AE9}" dt="2021-05-07T14:02:40.875" v="8274"/>
          <ac:picMkLst>
            <pc:docMk/>
            <pc:sldMk cId="3992189307" sldId="275"/>
            <ac:picMk id="3" creationId="{E560315D-20FC-4751-93DA-D54D13B1AAF6}"/>
          </ac:picMkLst>
        </pc:picChg>
      </pc:sldChg>
      <pc:sldChg chg="addSp delSp modSp add mod modTransition">
        <pc:chgData name="Ajit Singh" userId="058fb70ef83c424e" providerId="LiveId" clId="{F90FBDF0-A49F-4AD3-AD38-B76255EE9AE9}" dt="2021-05-07T14:03:16.848" v="8327"/>
        <pc:sldMkLst>
          <pc:docMk/>
          <pc:sldMk cId="1311543804" sldId="276"/>
        </pc:sldMkLst>
        <pc:spChg chg="mod">
          <ac:chgData name="Ajit Singh" userId="058fb70ef83c424e" providerId="LiveId" clId="{F90FBDF0-A49F-4AD3-AD38-B76255EE9AE9}" dt="2021-05-05T19:23:31.806" v="1644" actId="1038"/>
          <ac:spMkLst>
            <pc:docMk/>
            <pc:sldMk cId="1311543804" sldId="276"/>
            <ac:spMk id="2" creationId="{3A76B58F-1CF7-41B5-BF70-710D7AC7941C}"/>
          </ac:spMkLst>
        </pc:spChg>
        <pc:spChg chg="mod">
          <ac:chgData name="Ajit Singh" userId="058fb70ef83c424e" providerId="LiveId" clId="{F90FBDF0-A49F-4AD3-AD38-B76255EE9AE9}" dt="2021-05-07T13:45:28.866" v="8248" actId="20577"/>
          <ac:spMkLst>
            <pc:docMk/>
            <pc:sldMk cId="1311543804" sldId="276"/>
            <ac:spMk id="3" creationId="{F3FF1311-DD92-45BA-B10F-C1A324C27B55}"/>
          </ac:spMkLst>
        </pc:spChg>
        <pc:spChg chg="add del mod">
          <ac:chgData name="Ajit Singh" userId="058fb70ef83c424e" providerId="LiveId" clId="{F90FBDF0-A49F-4AD3-AD38-B76255EE9AE9}" dt="2021-05-05T18:46:50.100" v="1398" actId="478"/>
          <ac:spMkLst>
            <pc:docMk/>
            <pc:sldMk cId="1311543804" sldId="276"/>
            <ac:spMk id="6" creationId="{5563950F-5B94-4717-AF5F-776399836A1F}"/>
          </ac:spMkLst>
        </pc:spChg>
        <pc:spChg chg="add mod">
          <ac:chgData name="Ajit Singh" userId="058fb70ef83c424e" providerId="LiveId" clId="{F90FBDF0-A49F-4AD3-AD38-B76255EE9AE9}" dt="2021-05-07T11:51:41.459" v="5250" actId="1038"/>
          <ac:spMkLst>
            <pc:docMk/>
            <pc:sldMk cId="1311543804" sldId="276"/>
            <ac:spMk id="7" creationId="{7B5A7643-6976-4303-966F-1D8683AC0676}"/>
          </ac:spMkLst>
        </pc:spChg>
        <pc:spChg chg="add del">
          <ac:chgData name="Ajit Singh" userId="058fb70ef83c424e" providerId="LiveId" clId="{F90FBDF0-A49F-4AD3-AD38-B76255EE9AE9}" dt="2021-05-05T18:47:01.672" v="1400" actId="478"/>
          <ac:spMkLst>
            <pc:docMk/>
            <pc:sldMk cId="1311543804" sldId="276"/>
            <ac:spMk id="7" creationId="{92C1901F-F4BA-48F9-BCB9-D5212CF16A09}"/>
          </ac:spMkLst>
        </pc:spChg>
        <pc:spChg chg="add del mod">
          <ac:chgData name="Ajit Singh" userId="058fb70ef83c424e" providerId="LiveId" clId="{F90FBDF0-A49F-4AD3-AD38-B76255EE9AE9}" dt="2021-05-05T18:52:56.285" v="1413"/>
          <ac:spMkLst>
            <pc:docMk/>
            <pc:sldMk cId="1311543804" sldId="276"/>
            <ac:spMk id="8" creationId="{3E636EF5-0DB1-402F-8650-C6311798E22C}"/>
          </ac:spMkLst>
        </pc:spChg>
        <pc:spChg chg="add del mod">
          <ac:chgData name="Ajit Singh" userId="058fb70ef83c424e" providerId="LiveId" clId="{F90FBDF0-A49F-4AD3-AD38-B76255EE9AE9}" dt="2021-05-05T19:20:48.151" v="1485" actId="478"/>
          <ac:spMkLst>
            <pc:docMk/>
            <pc:sldMk cId="1311543804" sldId="276"/>
            <ac:spMk id="9" creationId="{A361D823-5930-4CBB-927E-578D1F4F0963}"/>
          </ac:spMkLst>
        </pc:spChg>
        <pc:spChg chg="mod">
          <ac:chgData name="Ajit Singh" userId="058fb70ef83c424e" providerId="LiveId" clId="{F90FBDF0-A49F-4AD3-AD38-B76255EE9AE9}" dt="2021-05-05T18:51:13.625" v="1404"/>
          <ac:spMkLst>
            <pc:docMk/>
            <pc:sldMk cId="1311543804" sldId="276"/>
            <ac:spMk id="10" creationId="{49114226-EE49-4C25-B88A-C6B5259B6961}"/>
          </ac:spMkLst>
        </pc:spChg>
        <pc:spChg chg="mod">
          <ac:chgData name="Ajit Singh" userId="058fb70ef83c424e" providerId="LiveId" clId="{F90FBDF0-A49F-4AD3-AD38-B76255EE9AE9}" dt="2021-05-05T18:51:13.625" v="1404"/>
          <ac:spMkLst>
            <pc:docMk/>
            <pc:sldMk cId="1311543804" sldId="276"/>
            <ac:spMk id="11" creationId="{6ED63827-4FB1-4447-BD9B-1A2E90BC427F}"/>
          </ac:spMkLst>
        </pc:spChg>
        <pc:spChg chg="mod">
          <ac:chgData name="Ajit Singh" userId="058fb70ef83c424e" providerId="LiveId" clId="{F90FBDF0-A49F-4AD3-AD38-B76255EE9AE9}" dt="2021-05-05T18:51:36.666" v="1406"/>
          <ac:spMkLst>
            <pc:docMk/>
            <pc:sldMk cId="1311543804" sldId="276"/>
            <ac:spMk id="12" creationId="{8F77860F-DF00-49B9-90B7-90F535F215EE}"/>
          </ac:spMkLst>
        </pc:spChg>
        <pc:spChg chg="mod">
          <ac:chgData name="Ajit Singh" userId="058fb70ef83c424e" providerId="LiveId" clId="{F90FBDF0-A49F-4AD3-AD38-B76255EE9AE9}" dt="2021-05-05T18:51:36.666" v="1406"/>
          <ac:spMkLst>
            <pc:docMk/>
            <pc:sldMk cId="1311543804" sldId="276"/>
            <ac:spMk id="13" creationId="{6B3FF1AA-C5F6-49B0-A2CA-DFDADFD42B6F}"/>
          </ac:spMkLst>
        </pc:spChg>
        <pc:spChg chg="mod">
          <ac:chgData name="Ajit Singh" userId="058fb70ef83c424e" providerId="LiveId" clId="{F90FBDF0-A49F-4AD3-AD38-B76255EE9AE9}" dt="2021-05-05T18:52:29.091" v="1408"/>
          <ac:spMkLst>
            <pc:docMk/>
            <pc:sldMk cId="1311543804" sldId="276"/>
            <ac:spMk id="14" creationId="{051592EE-9B80-4BB0-9EDB-EDE4BC468CFE}"/>
          </ac:spMkLst>
        </pc:spChg>
        <pc:spChg chg="mod">
          <ac:chgData name="Ajit Singh" userId="058fb70ef83c424e" providerId="LiveId" clId="{F90FBDF0-A49F-4AD3-AD38-B76255EE9AE9}" dt="2021-05-05T18:52:29.091" v="1408"/>
          <ac:spMkLst>
            <pc:docMk/>
            <pc:sldMk cId="1311543804" sldId="276"/>
            <ac:spMk id="15" creationId="{75EC2ADC-6149-497A-AFAB-D0CF0DF9D34C}"/>
          </ac:spMkLst>
        </pc:spChg>
        <pc:spChg chg="add del mod">
          <ac:chgData name="Ajit Singh" userId="058fb70ef83c424e" providerId="LiveId" clId="{F90FBDF0-A49F-4AD3-AD38-B76255EE9AE9}" dt="2021-05-05T19:32:49.931" v="1905" actId="208"/>
          <ac:spMkLst>
            <pc:docMk/>
            <pc:sldMk cId="1311543804" sldId="276"/>
            <ac:spMk id="22" creationId="{2EA4EA7A-2556-44C7-A493-32B3C5425C3C}"/>
          </ac:spMkLst>
        </pc:spChg>
        <pc:picChg chg="add del mod">
          <ac:chgData name="Ajit Singh" userId="058fb70ef83c424e" providerId="LiveId" clId="{F90FBDF0-A49F-4AD3-AD38-B76255EE9AE9}" dt="2021-05-05T18:52:56.285" v="1413"/>
          <ac:picMkLst>
            <pc:docMk/>
            <pc:sldMk cId="1311543804" sldId="276"/>
            <ac:picMk id="5" creationId="{1E7F0257-922A-4705-A94F-86320CB77C5F}"/>
          </ac:picMkLst>
        </pc:picChg>
        <pc:picChg chg="add mod">
          <ac:chgData name="Ajit Singh" userId="058fb70ef83c424e" providerId="LiveId" clId="{F90FBDF0-A49F-4AD3-AD38-B76255EE9AE9}" dt="2021-05-07T14:03:16.848" v="8327"/>
          <ac:picMkLst>
            <pc:docMk/>
            <pc:sldMk cId="1311543804" sldId="276"/>
            <ac:picMk id="8" creationId="{D1AE0E89-B072-46E1-91A7-0567AF34CA66}"/>
          </ac:picMkLst>
        </pc:picChg>
        <pc:picChg chg="del mod">
          <ac:chgData name="Ajit Singh" userId="058fb70ef83c424e" providerId="LiveId" clId="{F90FBDF0-A49F-4AD3-AD38-B76255EE9AE9}" dt="2021-05-05T19:21:13.557" v="1488" actId="478"/>
          <ac:picMkLst>
            <pc:docMk/>
            <pc:sldMk cId="1311543804" sldId="276"/>
            <ac:picMk id="16" creationId="{5BA51A17-40EF-458F-A698-B186ABE9E5E6}"/>
          </ac:picMkLst>
        </pc:picChg>
        <pc:picChg chg="del mod">
          <ac:chgData name="Ajit Singh" userId="058fb70ef83c424e" providerId="LiveId" clId="{F90FBDF0-A49F-4AD3-AD38-B76255EE9AE9}" dt="2021-05-05T19:20:50.135" v="1486" actId="478"/>
          <ac:picMkLst>
            <pc:docMk/>
            <pc:sldMk cId="1311543804" sldId="276"/>
            <ac:picMk id="17" creationId="{49EB6584-5F9F-4529-8868-7D5541680BE3}"/>
          </ac:picMkLst>
        </pc:picChg>
        <pc:picChg chg="add del mod">
          <ac:chgData name="Ajit Singh" userId="058fb70ef83c424e" providerId="LiveId" clId="{F90FBDF0-A49F-4AD3-AD38-B76255EE9AE9}" dt="2021-05-05T19:06:12.605" v="1479" actId="478"/>
          <ac:picMkLst>
            <pc:docMk/>
            <pc:sldMk cId="1311543804" sldId="276"/>
            <ac:picMk id="19" creationId="{AD8F6363-3643-40AC-98BC-616E067E8FFC}"/>
          </ac:picMkLst>
        </pc:picChg>
        <pc:picChg chg="add mod">
          <ac:chgData name="Ajit Singh" userId="058fb70ef83c424e" providerId="LiveId" clId="{F90FBDF0-A49F-4AD3-AD38-B76255EE9AE9}" dt="2021-05-05T19:21:43.735" v="1502" actId="1035"/>
          <ac:picMkLst>
            <pc:docMk/>
            <pc:sldMk cId="1311543804" sldId="276"/>
            <ac:picMk id="21" creationId="{F2CC77A3-D645-4967-902E-FF7589D63799}"/>
          </ac:picMkLst>
        </pc:picChg>
        <pc:picChg chg="add mod">
          <ac:chgData name="Ajit Singh" userId="058fb70ef83c424e" providerId="LiveId" clId="{F90FBDF0-A49F-4AD3-AD38-B76255EE9AE9}" dt="2021-05-05T19:34:00.722" v="1957" actId="1076"/>
          <ac:picMkLst>
            <pc:docMk/>
            <pc:sldMk cId="1311543804" sldId="276"/>
            <ac:picMk id="24" creationId="{377EDFCD-201A-4002-BC10-D1591D8F05FB}"/>
          </ac:picMkLst>
        </pc:picChg>
        <pc:picChg chg="del mod">
          <ac:chgData name="Ajit Singh" userId="058fb70ef83c424e" providerId="LiveId" clId="{F90FBDF0-A49F-4AD3-AD38-B76255EE9AE9}" dt="2021-05-05T18:45:43.431" v="1359" actId="478"/>
          <ac:picMkLst>
            <pc:docMk/>
            <pc:sldMk cId="1311543804" sldId="276"/>
            <ac:picMk id="1026" creationId="{EF00F206-D45F-4C4F-8A4B-E5093490E8F3}"/>
          </ac:picMkLst>
        </pc:picChg>
      </pc:sldChg>
      <pc:sldChg chg="addSp delSp modSp add mod">
        <pc:chgData name="Ajit Singh" userId="058fb70ef83c424e" providerId="LiveId" clId="{F90FBDF0-A49F-4AD3-AD38-B76255EE9AE9}" dt="2021-05-07T14:03:19.408" v="8328"/>
        <pc:sldMkLst>
          <pc:docMk/>
          <pc:sldMk cId="2458479097" sldId="277"/>
        </pc:sldMkLst>
        <pc:spChg chg="mod">
          <ac:chgData name="Ajit Singh" userId="058fb70ef83c424e" providerId="LiveId" clId="{F90FBDF0-A49F-4AD3-AD38-B76255EE9AE9}" dt="2021-05-05T19:24:08.277" v="1723" actId="20577"/>
          <ac:spMkLst>
            <pc:docMk/>
            <pc:sldMk cId="2458479097" sldId="277"/>
            <ac:spMk id="2" creationId="{3A76B58F-1CF7-41B5-BF70-710D7AC7941C}"/>
          </ac:spMkLst>
        </pc:spChg>
        <pc:spChg chg="del mod">
          <ac:chgData name="Ajit Singh" userId="058fb70ef83c424e" providerId="LiveId" clId="{F90FBDF0-A49F-4AD3-AD38-B76255EE9AE9}" dt="2021-05-05T19:24:17.040" v="1726" actId="478"/>
          <ac:spMkLst>
            <pc:docMk/>
            <pc:sldMk cId="2458479097" sldId="277"/>
            <ac:spMk id="3" creationId="{F3FF1311-DD92-45BA-B10F-C1A324C27B55}"/>
          </ac:spMkLst>
        </pc:spChg>
        <pc:spChg chg="add mod">
          <ac:chgData name="Ajit Singh" userId="058fb70ef83c424e" providerId="LiveId" clId="{F90FBDF0-A49F-4AD3-AD38-B76255EE9AE9}" dt="2021-05-05T19:34:39.131" v="2014" actId="1036"/>
          <ac:spMkLst>
            <pc:docMk/>
            <pc:sldMk cId="2458479097" sldId="277"/>
            <ac:spMk id="8" creationId="{31C47092-1A7A-4951-9B6E-5FCDB897FB8A}"/>
          </ac:spMkLst>
        </pc:spChg>
        <pc:spChg chg="add mod">
          <ac:chgData name="Ajit Singh" userId="058fb70ef83c424e" providerId="LiveId" clId="{F90FBDF0-A49F-4AD3-AD38-B76255EE9AE9}" dt="2021-05-07T11:52:09.803" v="5298" actId="1038"/>
          <ac:spMkLst>
            <pc:docMk/>
            <pc:sldMk cId="2458479097" sldId="277"/>
            <ac:spMk id="9" creationId="{F2CD0DA0-133C-4D1D-A098-FC04189B89DF}"/>
          </ac:spMkLst>
        </pc:spChg>
        <pc:spChg chg="add mod">
          <ac:chgData name="Ajit Singh" userId="058fb70ef83c424e" providerId="LiveId" clId="{F90FBDF0-A49F-4AD3-AD38-B76255EE9AE9}" dt="2021-05-07T11:52:25.992" v="5321" actId="1035"/>
          <ac:spMkLst>
            <pc:docMk/>
            <pc:sldMk cId="2458479097" sldId="277"/>
            <ac:spMk id="10" creationId="{0E8B5973-6289-4A81-83A3-F2989E28B4FD}"/>
          </ac:spMkLst>
        </pc:spChg>
        <pc:picChg chg="add mod">
          <ac:chgData name="Ajit Singh" userId="058fb70ef83c424e" providerId="LiveId" clId="{F90FBDF0-A49F-4AD3-AD38-B76255EE9AE9}" dt="2021-05-05T19:34:48.580" v="2016" actId="1076"/>
          <ac:picMkLst>
            <pc:docMk/>
            <pc:sldMk cId="2458479097" sldId="277"/>
            <ac:picMk id="5" creationId="{3890B955-B782-4EB4-9224-E0622B547063}"/>
          </ac:picMkLst>
        </pc:picChg>
        <pc:picChg chg="add mod">
          <ac:chgData name="Ajit Singh" userId="058fb70ef83c424e" providerId="LiveId" clId="{F90FBDF0-A49F-4AD3-AD38-B76255EE9AE9}" dt="2021-05-05T19:34:24.233" v="1964" actId="1038"/>
          <ac:picMkLst>
            <pc:docMk/>
            <pc:sldMk cId="2458479097" sldId="277"/>
            <ac:picMk id="7" creationId="{4EDE82C4-E2AD-4630-8558-A87C3B7C1BFC}"/>
          </ac:picMkLst>
        </pc:picChg>
        <pc:picChg chg="add mod">
          <ac:chgData name="Ajit Singh" userId="058fb70ef83c424e" providerId="LiveId" clId="{F90FBDF0-A49F-4AD3-AD38-B76255EE9AE9}" dt="2021-05-07T14:03:19.408" v="8328"/>
          <ac:picMkLst>
            <pc:docMk/>
            <pc:sldMk cId="2458479097" sldId="277"/>
            <ac:picMk id="11" creationId="{43F912A8-A21E-4A92-8306-40EE9DC42279}"/>
          </ac:picMkLst>
        </pc:picChg>
        <pc:picChg chg="del">
          <ac:chgData name="Ajit Singh" userId="058fb70ef83c424e" providerId="LiveId" clId="{F90FBDF0-A49F-4AD3-AD38-B76255EE9AE9}" dt="2021-05-05T19:24:12.268" v="1724" actId="478"/>
          <ac:picMkLst>
            <pc:docMk/>
            <pc:sldMk cId="2458479097" sldId="277"/>
            <ac:picMk id="21" creationId="{F2CC77A3-D645-4967-902E-FF7589D63799}"/>
          </ac:picMkLst>
        </pc:picChg>
      </pc:sldChg>
      <pc:sldChg chg="addSp delSp modSp add mod">
        <pc:chgData name="Ajit Singh" userId="058fb70ef83c424e" providerId="LiveId" clId="{F90FBDF0-A49F-4AD3-AD38-B76255EE9AE9}" dt="2021-05-07T14:03:30.193" v="8331"/>
        <pc:sldMkLst>
          <pc:docMk/>
          <pc:sldMk cId="3268404292" sldId="278"/>
        </pc:sldMkLst>
        <pc:spChg chg="mod">
          <ac:chgData name="Ajit Singh" userId="058fb70ef83c424e" providerId="LiveId" clId="{F90FBDF0-A49F-4AD3-AD38-B76255EE9AE9}" dt="2021-05-05T19:29:51.901" v="1885" actId="14100"/>
          <ac:spMkLst>
            <pc:docMk/>
            <pc:sldMk cId="3268404292" sldId="278"/>
            <ac:spMk id="2" creationId="{3A76B58F-1CF7-41B5-BF70-710D7AC7941C}"/>
          </ac:spMkLst>
        </pc:spChg>
        <pc:spChg chg="add del mod">
          <ac:chgData name="Ajit Singh" userId="058fb70ef83c424e" providerId="LiveId" clId="{F90FBDF0-A49F-4AD3-AD38-B76255EE9AE9}" dt="2021-05-05T19:32:16.758" v="1899" actId="478"/>
          <ac:spMkLst>
            <pc:docMk/>
            <pc:sldMk cId="3268404292" sldId="278"/>
            <ac:spMk id="6" creationId="{B4FE5E6F-A82E-4CB7-8AD3-D132CD60B38D}"/>
          </ac:spMkLst>
        </pc:spChg>
        <pc:spChg chg="add mod">
          <ac:chgData name="Ajit Singh" userId="058fb70ef83c424e" providerId="LiveId" clId="{F90FBDF0-A49F-4AD3-AD38-B76255EE9AE9}" dt="2021-05-07T11:52:56.463" v="5375" actId="1037"/>
          <ac:spMkLst>
            <pc:docMk/>
            <pc:sldMk cId="3268404292" sldId="278"/>
            <ac:spMk id="7" creationId="{D037A083-C592-40FA-8319-501706258815}"/>
          </ac:spMkLst>
        </pc:spChg>
        <pc:spChg chg="add del mod">
          <ac:chgData name="Ajit Singh" userId="058fb70ef83c424e" providerId="LiveId" clId="{F90FBDF0-A49F-4AD3-AD38-B76255EE9AE9}" dt="2021-05-05T19:31:26.445" v="1895" actId="478"/>
          <ac:spMkLst>
            <pc:docMk/>
            <pc:sldMk cId="3268404292" sldId="278"/>
            <ac:spMk id="9" creationId="{EF4963A9-9091-439A-9B50-E11112342293}"/>
          </ac:spMkLst>
        </pc:spChg>
        <pc:spChg chg="add del mod">
          <ac:chgData name="Ajit Singh" userId="058fb70ef83c424e" providerId="LiveId" clId="{F90FBDF0-A49F-4AD3-AD38-B76255EE9AE9}" dt="2021-05-05T19:31:44.286" v="1898" actId="478"/>
          <ac:spMkLst>
            <pc:docMk/>
            <pc:sldMk cId="3268404292" sldId="278"/>
            <ac:spMk id="10" creationId="{4BD47DA9-C1DF-4600-8E01-8B32154094ED}"/>
          </ac:spMkLst>
        </pc:spChg>
        <pc:spChg chg="add del mod">
          <ac:chgData name="Ajit Singh" userId="058fb70ef83c424e" providerId="LiveId" clId="{F90FBDF0-A49F-4AD3-AD38-B76255EE9AE9}" dt="2021-05-05T19:35:44.786" v="2092"/>
          <ac:spMkLst>
            <pc:docMk/>
            <pc:sldMk cId="3268404292" sldId="278"/>
            <ac:spMk id="11" creationId="{2556041A-3BF4-4004-A646-B3F638F96C7A}"/>
          </ac:spMkLst>
        </pc:spChg>
        <pc:spChg chg="add mod">
          <ac:chgData name="Ajit Singh" userId="058fb70ef83c424e" providerId="LiveId" clId="{F90FBDF0-A49F-4AD3-AD38-B76255EE9AE9}" dt="2021-05-05T19:36:05.487" v="2153" actId="1036"/>
          <ac:spMkLst>
            <pc:docMk/>
            <pc:sldMk cId="3268404292" sldId="278"/>
            <ac:spMk id="12" creationId="{520F41C0-7FD3-4E55-9A49-59734AB15853}"/>
          </ac:spMkLst>
        </pc:spChg>
        <pc:spChg chg="add mod">
          <ac:chgData name="Ajit Singh" userId="058fb70ef83c424e" providerId="LiveId" clId="{F90FBDF0-A49F-4AD3-AD38-B76255EE9AE9}" dt="2021-05-07T12:01:43.427" v="5888" actId="1036"/>
          <ac:spMkLst>
            <pc:docMk/>
            <pc:sldMk cId="3268404292" sldId="278"/>
            <ac:spMk id="15" creationId="{6AECEEA0-A332-423E-A22C-59FE57329FDA}"/>
          </ac:spMkLst>
        </pc:spChg>
        <pc:picChg chg="add mod">
          <ac:chgData name="Ajit Singh" userId="058fb70ef83c424e" providerId="LiveId" clId="{F90FBDF0-A49F-4AD3-AD38-B76255EE9AE9}" dt="2021-05-05T19:27:09.401" v="1748" actId="1076"/>
          <ac:picMkLst>
            <pc:docMk/>
            <pc:sldMk cId="3268404292" sldId="278"/>
            <ac:picMk id="4" creationId="{9E3474F5-537A-4CEB-A5B6-F215452B915B}"/>
          </ac:picMkLst>
        </pc:picChg>
        <pc:picChg chg="del">
          <ac:chgData name="Ajit Singh" userId="058fb70ef83c424e" providerId="LiveId" clId="{F90FBDF0-A49F-4AD3-AD38-B76255EE9AE9}" dt="2021-05-05T19:26:24.759" v="1742" actId="478"/>
          <ac:picMkLst>
            <pc:docMk/>
            <pc:sldMk cId="3268404292" sldId="278"/>
            <ac:picMk id="5" creationId="{3890B955-B782-4EB4-9224-E0622B547063}"/>
          </ac:picMkLst>
        </pc:picChg>
        <pc:picChg chg="add del mod">
          <ac:chgData name="Ajit Singh" userId="058fb70ef83c424e" providerId="LiveId" clId="{F90FBDF0-A49F-4AD3-AD38-B76255EE9AE9}" dt="2021-05-05T19:36:13.064" v="2154" actId="478"/>
          <ac:picMkLst>
            <pc:docMk/>
            <pc:sldMk cId="3268404292" sldId="278"/>
            <ac:picMk id="8" creationId="{16AB19AD-11C0-401A-B59C-ED2572325AE2}"/>
          </ac:picMkLst>
        </pc:picChg>
        <pc:picChg chg="add mod">
          <ac:chgData name="Ajit Singh" userId="058fb70ef83c424e" providerId="LiveId" clId="{F90FBDF0-A49F-4AD3-AD38-B76255EE9AE9}" dt="2021-05-07T14:03:30.193" v="8331"/>
          <ac:picMkLst>
            <pc:docMk/>
            <pc:sldMk cId="3268404292" sldId="278"/>
            <ac:picMk id="8" creationId="{E2750602-A72E-45AF-93F4-1DEA714884F6}"/>
          </ac:picMkLst>
        </pc:picChg>
        <pc:picChg chg="add mod">
          <ac:chgData name="Ajit Singh" userId="058fb70ef83c424e" providerId="LiveId" clId="{F90FBDF0-A49F-4AD3-AD38-B76255EE9AE9}" dt="2021-05-07T12:01:46.152" v="5902" actId="1035"/>
          <ac:picMkLst>
            <pc:docMk/>
            <pc:sldMk cId="3268404292" sldId="278"/>
            <ac:picMk id="14" creationId="{1BDAC710-A773-40DD-A4D5-70BBA754EEDB}"/>
          </ac:picMkLst>
        </pc:picChg>
      </pc:sldChg>
      <pc:sldChg chg="addSp delSp modSp add mod">
        <pc:chgData name="Ajit Singh" userId="058fb70ef83c424e" providerId="LiveId" clId="{F90FBDF0-A49F-4AD3-AD38-B76255EE9AE9}" dt="2021-05-07T14:03:21.624" v="8329"/>
        <pc:sldMkLst>
          <pc:docMk/>
          <pc:sldMk cId="4051887300" sldId="279"/>
        </pc:sldMkLst>
        <pc:spChg chg="mod">
          <ac:chgData name="Ajit Singh" userId="058fb70ef83c424e" providerId="LiveId" clId="{F90FBDF0-A49F-4AD3-AD38-B76255EE9AE9}" dt="2021-05-05T19:26:20.984" v="1741" actId="20577"/>
          <ac:spMkLst>
            <pc:docMk/>
            <pc:sldMk cId="4051887300" sldId="279"/>
            <ac:spMk id="2" creationId="{34E65665-583F-4DD8-814D-FECA92009E9A}"/>
          </ac:spMkLst>
        </pc:spChg>
        <pc:spChg chg="del mod">
          <ac:chgData name="Ajit Singh" userId="058fb70ef83c424e" providerId="LiveId" clId="{F90FBDF0-A49F-4AD3-AD38-B76255EE9AE9}" dt="2021-05-07T10:30:43.770" v="5049" actId="478"/>
          <ac:spMkLst>
            <pc:docMk/>
            <pc:sldMk cId="4051887300" sldId="279"/>
            <ac:spMk id="3" creationId="{527240B3-8BFF-4F4A-AFA2-52E66F2680F1}"/>
          </ac:spMkLst>
        </pc:spChg>
        <pc:picChg chg="add mod">
          <ac:chgData name="Ajit Singh" userId="058fb70ef83c424e" providerId="LiveId" clId="{F90FBDF0-A49F-4AD3-AD38-B76255EE9AE9}" dt="2021-05-07T14:03:21.624" v="8329"/>
          <ac:picMkLst>
            <pc:docMk/>
            <pc:sldMk cId="4051887300" sldId="279"/>
            <ac:picMk id="3" creationId="{17266077-C287-4EFE-821E-FA8C6F8EBFEF}"/>
          </ac:picMkLst>
        </pc:picChg>
      </pc:sldChg>
      <pc:sldChg chg="addSp delSp modSp add mod">
        <pc:chgData name="Ajit Singh" userId="058fb70ef83c424e" providerId="LiveId" clId="{F90FBDF0-A49F-4AD3-AD38-B76255EE9AE9}" dt="2021-05-07T14:03:33.366" v="8332"/>
        <pc:sldMkLst>
          <pc:docMk/>
          <pc:sldMk cId="3394682881" sldId="280"/>
        </pc:sldMkLst>
        <pc:spChg chg="mod">
          <ac:chgData name="Ajit Singh" userId="058fb70ef83c424e" providerId="LiveId" clId="{F90FBDF0-A49F-4AD3-AD38-B76255EE9AE9}" dt="2021-05-05T19:41:26.935" v="2255" actId="20577"/>
          <ac:spMkLst>
            <pc:docMk/>
            <pc:sldMk cId="3394682881" sldId="280"/>
            <ac:spMk id="2" creationId="{3A76B58F-1CF7-41B5-BF70-710D7AC7941C}"/>
          </ac:spMkLst>
        </pc:spChg>
        <pc:spChg chg="add mod">
          <ac:chgData name="Ajit Singh" userId="058fb70ef83c424e" providerId="LiveId" clId="{F90FBDF0-A49F-4AD3-AD38-B76255EE9AE9}" dt="2021-05-07T11:58:55.834" v="5718" actId="1035"/>
          <ac:spMkLst>
            <pc:docMk/>
            <pc:sldMk cId="3394682881" sldId="280"/>
            <ac:spMk id="7" creationId="{CF51C316-03FC-4D27-9D9E-19137F8AE936}"/>
          </ac:spMkLst>
        </pc:spChg>
        <pc:spChg chg="add mod">
          <ac:chgData name="Ajit Singh" userId="058fb70ef83c424e" providerId="LiveId" clId="{F90FBDF0-A49F-4AD3-AD38-B76255EE9AE9}" dt="2021-05-05T20:02:10.127" v="2573" actId="14100"/>
          <ac:spMkLst>
            <pc:docMk/>
            <pc:sldMk cId="3394682881" sldId="280"/>
            <ac:spMk id="8" creationId="{D74B46E1-73E8-4D2B-A45B-50ADC6E21586}"/>
          </ac:spMkLst>
        </pc:spChg>
        <pc:spChg chg="add mod">
          <ac:chgData name="Ajit Singh" userId="058fb70ef83c424e" providerId="LiveId" clId="{F90FBDF0-A49F-4AD3-AD38-B76255EE9AE9}" dt="2021-05-07T11:53:25.539" v="5419" actId="1036"/>
          <ac:spMkLst>
            <pc:docMk/>
            <pc:sldMk cId="3394682881" sldId="280"/>
            <ac:spMk id="9" creationId="{21ABEC39-B06F-47A5-BC97-E66C073A3D31}"/>
          </ac:spMkLst>
        </pc:spChg>
        <pc:spChg chg="mod">
          <ac:chgData name="Ajit Singh" userId="058fb70ef83c424e" providerId="LiveId" clId="{F90FBDF0-A49F-4AD3-AD38-B76255EE9AE9}" dt="2021-05-05T19:41:10.433" v="2216" actId="14100"/>
          <ac:spMkLst>
            <pc:docMk/>
            <pc:sldMk cId="3394682881" sldId="280"/>
            <ac:spMk id="12" creationId="{520F41C0-7FD3-4E55-9A49-59734AB15853}"/>
          </ac:spMkLst>
        </pc:spChg>
        <pc:spChg chg="mod">
          <ac:chgData name="Ajit Singh" userId="058fb70ef83c424e" providerId="LiveId" clId="{F90FBDF0-A49F-4AD3-AD38-B76255EE9AE9}" dt="2021-05-05T20:02:25.370" v="2606" actId="20577"/>
          <ac:spMkLst>
            <pc:docMk/>
            <pc:sldMk cId="3394682881" sldId="280"/>
            <ac:spMk id="15" creationId="{6AECEEA0-A332-423E-A22C-59FE57329FDA}"/>
          </ac:spMkLst>
        </pc:spChg>
        <pc:picChg chg="mod">
          <ac:chgData name="Ajit Singh" userId="058fb70ef83c424e" providerId="LiveId" clId="{F90FBDF0-A49F-4AD3-AD38-B76255EE9AE9}" dt="2021-05-05T20:01:53.265" v="2507" actId="1076"/>
          <ac:picMkLst>
            <pc:docMk/>
            <pc:sldMk cId="3394682881" sldId="280"/>
            <ac:picMk id="4" creationId="{9E3474F5-537A-4CEB-A5B6-F215452B915B}"/>
          </ac:picMkLst>
        </pc:picChg>
        <pc:picChg chg="add mod">
          <ac:chgData name="Ajit Singh" userId="058fb70ef83c424e" providerId="LiveId" clId="{F90FBDF0-A49F-4AD3-AD38-B76255EE9AE9}" dt="2021-05-07T14:03:33.366" v="8332"/>
          <ac:picMkLst>
            <pc:docMk/>
            <pc:sldMk cId="3394682881" sldId="280"/>
            <ac:picMk id="10" creationId="{155449A9-680D-4578-A50E-509CD16FCD46}"/>
          </ac:picMkLst>
        </pc:picChg>
        <pc:picChg chg="del">
          <ac:chgData name="Ajit Singh" userId="058fb70ef83c424e" providerId="LiveId" clId="{F90FBDF0-A49F-4AD3-AD38-B76255EE9AE9}" dt="2021-05-05T19:42:06.984" v="2256" actId="478"/>
          <ac:picMkLst>
            <pc:docMk/>
            <pc:sldMk cId="3394682881" sldId="280"/>
            <ac:picMk id="14" creationId="{1BDAC710-A773-40DD-A4D5-70BBA754EEDB}"/>
          </ac:picMkLst>
        </pc:picChg>
      </pc:sldChg>
      <pc:sldChg chg="addSp delSp modSp add del mod">
        <pc:chgData name="Ajit Singh" userId="058fb70ef83c424e" providerId="LiveId" clId="{F90FBDF0-A49F-4AD3-AD38-B76255EE9AE9}" dt="2021-05-07T11:54:57.628" v="5501" actId="47"/>
        <pc:sldMkLst>
          <pc:docMk/>
          <pc:sldMk cId="3985320823" sldId="281"/>
        </pc:sldMkLst>
        <pc:spChg chg="mod">
          <ac:chgData name="Ajit Singh" userId="058fb70ef83c424e" providerId="LiveId" clId="{F90FBDF0-A49F-4AD3-AD38-B76255EE9AE9}" dt="2021-05-05T20:02:39.125" v="2624" actId="20577"/>
          <ac:spMkLst>
            <pc:docMk/>
            <pc:sldMk cId="3985320823" sldId="281"/>
            <ac:spMk id="2" creationId="{3A76B58F-1CF7-41B5-BF70-710D7AC7941C}"/>
          </ac:spMkLst>
        </pc:spChg>
        <pc:spChg chg="add mod">
          <ac:chgData name="Ajit Singh" userId="058fb70ef83c424e" providerId="LiveId" clId="{F90FBDF0-A49F-4AD3-AD38-B76255EE9AE9}" dt="2021-05-05T20:03:22.070" v="2704" actId="1035"/>
          <ac:spMkLst>
            <pc:docMk/>
            <pc:sldMk cId="3985320823" sldId="281"/>
            <ac:spMk id="6" creationId="{9D836E02-A085-47D9-88D5-90D38C8F879C}"/>
          </ac:spMkLst>
        </pc:spChg>
        <pc:spChg chg="add mod">
          <ac:chgData name="Ajit Singh" userId="058fb70ef83c424e" providerId="LiveId" clId="{F90FBDF0-A49F-4AD3-AD38-B76255EE9AE9}" dt="2021-05-07T11:54:04.022" v="5499" actId="1035"/>
          <ac:spMkLst>
            <pc:docMk/>
            <pc:sldMk cId="3985320823" sldId="281"/>
            <ac:spMk id="7" creationId="{BD10DAD9-69BE-457A-9665-1B16071020F9}"/>
          </ac:spMkLst>
        </pc:spChg>
        <pc:spChg chg="del mod">
          <ac:chgData name="Ajit Singh" userId="058fb70ef83c424e" providerId="LiveId" clId="{F90FBDF0-A49F-4AD3-AD38-B76255EE9AE9}" dt="2021-05-05T20:03:14.964" v="2641" actId="21"/>
          <ac:spMkLst>
            <pc:docMk/>
            <pc:sldMk cId="3985320823" sldId="281"/>
            <ac:spMk id="12" creationId="{520F41C0-7FD3-4E55-9A49-59734AB15853}"/>
          </ac:spMkLst>
        </pc:spChg>
        <pc:spChg chg="mod">
          <ac:chgData name="Ajit Singh" userId="058fb70ef83c424e" providerId="LiveId" clId="{F90FBDF0-A49F-4AD3-AD38-B76255EE9AE9}" dt="2021-05-07T11:53:50.365" v="5477" actId="1037"/>
          <ac:spMkLst>
            <pc:docMk/>
            <pc:sldMk cId="3985320823" sldId="281"/>
            <ac:spMk id="15" creationId="{6AECEEA0-A332-423E-A22C-59FE57329FDA}"/>
          </ac:spMkLst>
        </pc:spChg>
        <pc:picChg chg="add mod">
          <ac:chgData name="Ajit Singh" userId="058fb70ef83c424e" providerId="LiveId" clId="{F90FBDF0-A49F-4AD3-AD38-B76255EE9AE9}" dt="2021-05-07T11:53:44.910" v="5459" actId="1038"/>
          <ac:picMkLst>
            <pc:docMk/>
            <pc:sldMk cId="3985320823" sldId="281"/>
            <ac:picMk id="5" creationId="{EFD5E8D0-7672-4F71-830A-9A49E42493BD}"/>
          </ac:picMkLst>
        </pc:picChg>
      </pc:sldChg>
      <pc:sldChg chg="addSp delSp modSp add mod">
        <pc:chgData name="Ajit Singh" userId="058fb70ef83c424e" providerId="LiveId" clId="{F90FBDF0-A49F-4AD3-AD38-B76255EE9AE9}" dt="2021-05-07T14:03:35.362" v="8333"/>
        <pc:sldMkLst>
          <pc:docMk/>
          <pc:sldMk cId="403758731" sldId="282"/>
        </pc:sldMkLst>
        <pc:spChg chg="mod">
          <ac:chgData name="Ajit Singh" userId="058fb70ef83c424e" providerId="LiveId" clId="{F90FBDF0-A49F-4AD3-AD38-B76255EE9AE9}" dt="2021-05-05T20:13:51.719" v="2826" actId="20577"/>
          <ac:spMkLst>
            <pc:docMk/>
            <pc:sldMk cId="403758731" sldId="282"/>
            <ac:spMk id="2" creationId="{34E65665-583F-4DD8-814D-FECA92009E9A}"/>
          </ac:spMkLst>
        </pc:spChg>
        <pc:spChg chg="del mod">
          <ac:chgData name="Ajit Singh" userId="058fb70ef83c424e" providerId="LiveId" clId="{F90FBDF0-A49F-4AD3-AD38-B76255EE9AE9}" dt="2021-05-07T10:30:51.445" v="5051" actId="478"/>
          <ac:spMkLst>
            <pc:docMk/>
            <pc:sldMk cId="403758731" sldId="282"/>
            <ac:spMk id="3" creationId="{527240B3-8BFF-4F4A-AFA2-52E66F2680F1}"/>
          </ac:spMkLst>
        </pc:spChg>
        <pc:picChg chg="add mod">
          <ac:chgData name="Ajit Singh" userId="058fb70ef83c424e" providerId="LiveId" clId="{F90FBDF0-A49F-4AD3-AD38-B76255EE9AE9}" dt="2021-05-07T14:03:35.362" v="8333"/>
          <ac:picMkLst>
            <pc:docMk/>
            <pc:sldMk cId="403758731" sldId="282"/>
            <ac:picMk id="3" creationId="{3C15E757-E2CF-43D8-9821-996A7EC3070D}"/>
          </ac:picMkLst>
        </pc:picChg>
      </pc:sldChg>
      <pc:sldChg chg="addSp modSp add mod">
        <pc:chgData name="Ajit Singh" userId="058fb70ef83c424e" providerId="LiveId" clId="{F90FBDF0-A49F-4AD3-AD38-B76255EE9AE9}" dt="2021-05-07T14:03:40.910" v="8334"/>
        <pc:sldMkLst>
          <pc:docMk/>
          <pc:sldMk cId="2080006183" sldId="283"/>
        </pc:sldMkLst>
        <pc:spChg chg="mod">
          <ac:chgData name="Ajit Singh" userId="058fb70ef83c424e" providerId="LiveId" clId="{F90FBDF0-A49F-4AD3-AD38-B76255EE9AE9}" dt="2021-05-05T20:11:16.825" v="2821" actId="313"/>
          <ac:spMkLst>
            <pc:docMk/>
            <pc:sldMk cId="2080006183" sldId="283"/>
            <ac:spMk id="2" creationId="{3A76B58F-1CF7-41B5-BF70-710D7AC7941C}"/>
          </ac:spMkLst>
        </pc:spChg>
        <pc:spChg chg="add mod">
          <ac:chgData name="Ajit Singh" userId="058fb70ef83c424e" providerId="LiveId" clId="{F90FBDF0-A49F-4AD3-AD38-B76255EE9AE9}" dt="2021-05-07T11:54:16.478" v="5500"/>
          <ac:spMkLst>
            <pc:docMk/>
            <pc:sldMk cId="2080006183" sldId="283"/>
            <ac:spMk id="7" creationId="{AA97CCF4-0F16-4EA1-B155-8D38E7935355}"/>
          </ac:spMkLst>
        </pc:spChg>
        <pc:spChg chg="mod">
          <ac:chgData name="Ajit Singh" userId="058fb70ef83c424e" providerId="LiveId" clId="{F90FBDF0-A49F-4AD3-AD38-B76255EE9AE9}" dt="2021-05-07T11:55:11.854" v="5514" actId="1038"/>
          <ac:spMkLst>
            <pc:docMk/>
            <pc:sldMk cId="2080006183" sldId="283"/>
            <ac:spMk id="15" creationId="{6AECEEA0-A332-423E-A22C-59FE57329FDA}"/>
          </ac:spMkLst>
        </pc:spChg>
        <pc:picChg chg="add mod">
          <ac:chgData name="Ajit Singh" userId="058fb70ef83c424e" providerId="LiveId" clId="{F90FBDF0-A49F-4AD3-AD38-B76255EE9AE9}" dt="2021-05-07T14:03:40.910" v="8334"/>
          <ac:picMkLst>
            <pc:docMk/>
            <pc:sldMk cId="2080006183" sldId="283"/>
            <ac:picMk id="8" creationId="{425BA656-B116-491B-A0AE-2C9FE242741E}"/>
          </ac:picMkLst>
        </pc:picChg>
      </pc:sldChg>
      <pc:sldChg chg="addSp delSp modSp add mod">
        <pc:chgData name="Ajit Singh" userId="058fb70ef83c424e" providerId="LiveId" clId="{F90FBDF0-A49F-4AD3-AD38-B76255EE9AE9}" dt="2021-05-07T14:22:06.858" v="8418" actId="478"/>
        <pc:sldMkLst>
          <pc:docMk/>
          <pc:sldMk cId="4053023379" sldId="284"/>
        </pc:sldMkLst>
        <pc:spChg chg="mod">
          <ac:chgData name="Ajit Singh" userId="058fb70ef83c424e" providerId="LiveId" clId="{F90FBDF0-A49F-4AD3-AD38-B76255EE9AE9}" dt="2021-05-05T20:07:29.935" v="2805" actId="20577"/>
          <ac:spMkLst>
            <pc:docMk/>
            <pc:sldMk cId="4053023379" sldId="284"/>
            <ac:spMk id="2" creationId="{3A76B58F-1CF7-41B5-BF70-710D7AC7941C}"/>
          </ac:spMkLst>
        </pc:spChg>
        <pc:spChg chg="add mod">
          <ac:chgData name="Ajit Singh" userId="058fb70ef83c424e" providerId="LiveId" clId="{F90FBDF0-A49F-4AD3-AD38-B76255EE9AE9}" dt="2021-05-07T11:55:46.074" v="5543" actId="1036"/>
          <ac:spMkLst>
            <pc:docMk/>
            <pc:sldMk cId="4053023379" sldId="284"/>
            <ac:spMk id="5" creationId="{47A41A1F-99C6-4CAA-9284-18B5798ED61B}"/>
          </ac:spMkLst>
        </pc:spChg>
        <pc:spChg chg="del">
          <ac:chgData name="Ajit Singh" userId="058fb70ef83c424e" providerId="LiveId" clId="{F90FBDF0-A49F-4AD3-AD38-B76255EE9AE9}" dt="2021-05-05T20:07:45.322" v="2811" actId="478"/>
          <ac:spMkLst>
            <pc:docMk/>
            <pc:sldMk cId="4053023379" sldId="284"/>
            <ac:spMk id="6" creationId="{9D836E02-A085-47D9-88D5-90D38C8F879C}"/>
          </ac:spMkLst>
        </pc:spChg>
        <pc:spChg chg="del mod">
          <ac:chgData name="Ajit Singh" userId="058fb70ef83c424e" providerId="LiveId" clId="{F90FBDF0-A49F-4AD3-AD38-B76255EE9AE9}" dt="2021-05-07T14:22:06.858" v="8418" actId="478"/>
          <ac:spMkLst>
            <pc:docMk/>
            <pc:sldMk cId="4053023379" sldId="284"/>
            <ac:spMk id="15" creationId="{6AECEEA0-A332-423E-A22C-59FE57329FDA}"/>
          </ac:spMkLst>
        </pc:spChg>
        <pc:picChg chg="del">
          <ac:chgData name="Ajit Singh" userId="058fb70ef83c424e" providerId="LiveId" clId="{F90FBDF0-A49F-4AD3-AD38-B76255EE9AE9}" dt="2021-05-05T20:07:37.581" v="2808" actId="478"/>
          <ac:picMkLst>
            <pc:docMk/>
            <pc:sldMk cId="4053023379" sldId="284"/>
            <ac:picMk id="4" creationId="{9E3474F5-537A-4CEB-A5B6-F215452B915B}"/>
          </ac:picMkLst>
        </pc:picChg>
        <pc:picChg chg="del mod">
          <ac:chgData name="Ajit Singh" userId="058fb70ef83c424e" providerId="LiveId" clId="{F90FBDF0-A49F-4AD3-AD38-B76255EE9AE9}" dt="2021-05-05T20:07:32.892" v="2807" actId="478"/>
          <ac:picMkLst>
            <pc:docMk/>
            <pc:sldMk cId="4053023379" sldId="284"/>
            <ac:picMk id="5" creationId="{EFD5E8D0-7672-4F71-830A-9A49E42493BD}"/>
          </ac:picMkLst>
        </pc:picChg>
        <pc:picChg chg="add mod">
          <ac:chgData name="Ajit Singh" userId="058fb70ef83c424e" providerId="LiveId" clId="{F90FBDF0-A49F-4AD3-AD38-B76255EE9AE9}" dt="2021-05-07T14:03:42.807" v="8335"/>
          <ac:picMkLst>
            <pc:docMk/>
            <pc:sldMk cId="4053023379" sldId="284"/>
            <ac:picMk id="6" creationId="{AB7F4562-B445-4D71-9522-BA9136A03204}"/>
          </ac:picMkLst>
        </pc:picChg>
        <pc:picChg chg="add mod">
          <ac:chgData name="Ajit Singh" userId="058fb70ef83c424e" providerId="LiveId" clId="{F90FBDF0-A49F-4AD3-AD38-B76255EE9AE9}" dt="2021-05-05T20:11:37.949" v="2823" actId="1076"/>
          <ac:picMkLst>
            <pc:docMk/>
            <pc:sldMk cId="4053023379" sldId="284"/>
            <ac:picMk id="7" creationId="{46E61740-5E0A-4D91-AE0D-42D449D529DE}"/>
          </ac:picMkLst>
        </pc:picChg>
      </pc:sldChg>
      <pc:sldChg chg="add del">
        <pc:chgData name="Ajit Singh" userId="058fb70ef83c424e" providerId="LiveId" clId="{F90FBDF0-A49F-4AD3-AD38-B76255EE9AE9}" dt="2021-05-05T20:07:40.587" v="2810"/>
        <pc:sldMkLst>
          <pc:docMk/>
          <pc:sldMk cId="159649870" sldId="285"/>
        </pc:sldMkLst>
      </pc:sldChg>
      <pc:sldChg chg="addSp delSp modSp add mod">
        <pc:chgData name="Ajit Singh" userId="058fb70ef83c424e" providerId="LiveId" clId="{F90FBDF0-A49F-4AD3-AD38-B76255EE9AE9}" dt="2021-05-07T14:03:45.661" v="8336"/>
        <pc:sldMkLst>
          <pc:docMk/>
          <pc:sldMk cId="3443278577" sldId="285"/>
        </pc:sldMkLst>
        <pc:spChg chg="mod">
          <ac:chgData name="Ajit Singh" userId="058fb70ef83c424e" providerId="LiveId" clId="{F90FBDF0-A49F-4AD3-AD38-B76255EE9AE9}" dt="2021-05-06T17:01:42.556" v="2887" actId="20577"/>
          <ac:spMkLst>
            <pc:docMk/>
            <pc:sldMk cId="3443278577" sldId="285"/>
            <ac:spMk id="2" creationId="{34E65665-583F-4DD8-814D-FECA92009E9A}"/>
          </ac:spMkLst>
        </pc:spChg>
        <pc:spChg chg="del mod">
          <ac:chgData name="Ajit Singh" userId="058fb70ef83c424e" providerId="LiveId" clId="{F90FBDF0-A49F-4AD3-AD38-B76255EE9AE9}" dt="2021-05-07T10:27:41.314" v="5035" actId="478"/>
          <ac:spMkLst>
            <pc:docMk/>
            <pc:sldMk cId="3443278577" sldId="285"/>
            <ac:spMk id="3" creationId="{527240B3-8BFF-4F4A-AFA2-52E66F2680F1}"/>
          </ac:spMkLst>
        </pc:spChg>
        <pc:picChg chg="add mod">
          <ac:chgData name="Ajit Singh" userId="058fb70ef83c424e" providerId="LiveId" clId="{F90FBDF0-A49F-4AD3-AD38-B76255EE9AE9}" dt="2021-05-07T14:03:45.661" v="8336"/>
          <ac:picMkLst>
            <pc:docMk/>
            <pc:sldMk cId="3443278577" sldId="285"/>
            <ac:picMk id="3" creationId="{FF21DABC-23BA-48B3-BF81-1A60B1376CB5}"/>
          </ac:picMkLst>
        </pc:picChg>
      </pc:sldChg>
      <pc:sldChg chg="addSp delSp modSp add mod">
        <pc:chgData name="Ajit Singh" userId="058fb70ef83c424e" providerId="LiveId" clId="{F90FBDF0-A49F-4AD3-AD38-B76255EE9AE9}" dt="2021-05-07T14:03:48.455" v="8337"/>
        <pc:sldMkLst>
          <pc:docMk/>
          <pc:sldMk cId="237266383" sldId="286"/>
        </pc:sldMkLst>
        <pc:spChg chg="mod">
          <ac:chgData name="Ajit Singh" userId="058fb70ef83c424e" providerId="LiveId" clId="{F90FBDF0-A49F-4AD3-AD38-B76255EE9AE9}" dt="2021-05-07T09:53:54.198" v="3984" actId="20577"/>
          <ac:spMkLst>
            <pc:docMk/>
            <pc:sldMk cId="237266383" sldId="286"/>
            <ac:spMk id="2" creationId="{3A76B58F-1CF7-41B5-BF70-710D7AC7941C}"/>
          </ac:spMkLst>
        </pc:spChg>
        <pc:spChg chg="add mod">
          <ac:chgData name="Ajit Singh" userId="058fb70ef83c424e" providerId="LiveId" clId="{F90FBDF0-A49F-4AD3-AD38-B76255EE9AE9}" dt="2021-05-06T17:15:49.582" v="3188" actId="1037"/>
          <ac:spMkLst>
            <pc:docMk/>
            <pc:sldMk cId="237266383" sldId="286"/>
            <ac:spMk id="5" creationId="{EA13D110-6C4F-4BD0-BDD4-1F2CC5B30DEB}"/>
          </ac:spMkLst>
        </pc:spChg>
        <pc:spChg chg="add mod">
          <ac:chgData name="Ajit Singh" userId="058fb70ef83c424e" providerId="LiveId" clId="{F90FBDF0-A49F-4AD3-AD38-B76255EE9AE9}" dt="2021-05-06T17:15:37.379" v="3159" actId="1036"/>
          <ac:spMkLst>
            <pc:docMk/>
            <pc:sldMk cId="237266383" sldId="286"/>
            <ac:spMk id="8" creationId="{250DEF06-BD1C-4634-A642-7B5DBAEF3C65}"/>
          </ac:spMkLst>
        </pc:spChg>
        <pc:spChg chg="add mod">
          <ac:chgData name="Ajit Singh" userId="058fb70ef83c424e" providerId="LiveId" clId="{F90FBDF0-A49F-4AD3-AD38-B76255EE9AE9}" dt="2021-05-07T11:55:52.587" v="5544"/>
          <ac:spMkLst>
            <pc:docMk/>
            <pc:sldMk cId="237266383" sldId="286"/>
            <ac:spMk id="10" creationId="{39112A22-543C-4DC9-8C3E-552DE8157A97}"/>
          </ac:spMkLst>
        </pc:spChg>
        <pc:spChg chg="mod">
          <ac:chgData name="Ajit Singh" userId="058fb70ef83c424e" providerId="LiveId" clId="{F90FBDF0-A49F-4AD3-AD38-B76255EE9AE9}" dt="2021-05-07T11:56:04.481" v="5582" actId="1036"/>
          <ac:spMkLst>
            <pc:docMk/>
            <pc:sldMk cId="237266383" sldId="286"/>
            <ac:spMk id="15" creationId="{6AECEEA0-A332-423E-A22C-59FE57329FDA}"/>
          </ac:spMkLst>
        </pc:spChg>
        <pc:picChg chg="add mod">
          <ac:chgData name="Ajit Singh" userId="058fb70ef83c424e" providerId="LiveId" clId="{F90FBDF0-A49F-4AD3-AD38-B76255EE9AE9}" dt="2021-05-06T17:14:57.395" v="3121" actId="14100"/>
          <ac:picMkLst>
            <pc:docMk/>
            <pc:sldMk cId="237266383" sldId="286"/>
            <ac:picMk id="4" creationId="{48385995-0F88-464D-8A3F-DF27C12D2CC9}"/>
          </ac:picMkLst>
        </pc:picChg>
        <pc:picChg chg="del">
          <ac:chgData name="Ajit Singh" userId="058fb70ef83c424e" providerId="LiveId" clId="{F90FBDF0-A49F-4AD3-AD38-B76255EE9AE9}" dt="2021-05-06T17:12:07.110" v="2890" actId="478"/>
          <ac:picMkLst>
            <pc:docMk/>
            <pc:sldMk cId="237266383" sldId="286"/>
            <ac:picMk id="7" creationId="{46E61740-5E0A-4D91-AE0D-42D449D529DE}"/>
          </ac:picMkLst>
        </pc:picChg>
        <pc:picChg chg="add mod">
          <ac:chgData name="Ajit Singh" userId="058fb70ef83c424e" providerId="LiveId" clId="{F90FBDF0-A49F-4AD3-AD38-B76255EE9AE9}" dt="2021-05-06T17:16:35.491" v="3190" actId="1076"/>
          <ac:picMkLst>
            <pc:docMk/>
            <pc:sldMk cId="237266383" sldId="286"/>
            <ac:picMk id="9" creationId="{E5271851-F550-4A80-B92D-8808E9D76D35}"/>
          </ac:picMkLst>
        </pc:picChg>
        <pc:picChg chg="add mod">
          <ac:chgData name="Ajit Singh" userId="058fb70ef83c424e" providerId="LiveId" clId="{F90FBDF0-A49F-4AD3-AD38-B76255EE9AE9}" dt="2021-05-07T14:03:48.455" v="8337"/>
          <ac:picMkLst>
            <pc:docMk/>
            <pc:sldMk cId="237266383" sldId="286"/>
            <ac:picMk id="11" creationId="{07E7B6B8-A2F7-4661-9455-5E673DA2C7F9}"/>
          </ac:picMkLst>
        </pc:picChg>
      </pc:sldChg>
      <pc:sldChg chg="add del">
        <pc:chgData name="Ajit Singh" userId="058fb70ef83c424e" providerId="LiveId" clId="{F90FBDF0-A49F-4AD3-AD38-B76255EE9AE9}" dt="2021-05-06T17:12:09.896" v="2892"/>
        <pc:sldMkLst>
          <pc:docMk/>
          <pc:sldMk cId="1964683103" sldId="287"/>
        </pc:sldMkLst>
      </pc:sldChg>
      <pc:sldChg chg="addSp delSp modSp add mod ord">
        <pc:chgData name="Ajit Singh" userId="058fb70ef83c424e" providerId="LiveId" clId="{F90FBDF0-A49F-4AD3-AD38-B76255EE9AE9}" dt="2021-05-07T14:03:54.452" v="8353" actId="1036"/>
        <pc:sldMkLst>
          <pc:docMk/>
          <pc:sldMk cId="2763708646" sldId="287"/>
        </pc:sldMkLst>
        <pc:spChg chg="mod">
          <ac:chgData name="Ajit Singh" userId="058fb70ef83c424e" providerId="LiveId" clId="{F90FBDF0-A49F-4AD3-AD38-B76255EE9AE9}" dt="2021-05-07T10:26:18.151" v="4960" actId="20577"/>
          <ac:spMkLst>
            <pc:docMk/>
            <pc:sldMk cId="2763708646" sldId="287"/>
            <ac:spMk id="2" creationId="{3A76B58F-1CF7-41B5-BF70-710D7AC7941C}"/>
          </ac:spMkLst>
        </pc:spChg>
        <pc:spChg chg="del">
          <ac:chgData name="Ajit Singh" userId="058fb70ef83c424e" providerId="LiveId" clId="{F90FBDF0-A49F-4AD3-AD38-B76255EE9AE9}" dt="2021-05-06T17:16:55.983" v="3192" actId="478"/>
          <ac:spMkLst>
            <pc:docMk/>
            <pc:sldMk cId="2763708646" sldId="287"/>
            <ac:spMk id="5" creationId="{EA13D110-6C4F-4BD0-BDD4-1F2CC5B30DEB}"/>
          </ac:spMkLst>
        </pc:spChg>
        <pc:spChg chg="del">
          <ac:chgData name="Ajit Singh" userId="058fb70ef83c424e" providerId="LiveId" clId="{F90FBDF0-A49F-4AD3-AD38-B76255EE9AE9}" dt="2021-05-06T17:16:57.891" v="3193" actId="478"/>
          <ac:spMkLst>
            <pc:docMk/>
            <pc:sldMk cId="2763708646" sldId="287"/>
            <ac:spMk id="8" creationId="{250DEF06-BD1C-4634-A642-7B5DBAEF3C65}"/>
          </ac:spMkLst>
        </pc:spChg>
        <pc:spChg chg="del">
          <ac:chgData name="Ajit Singh" userId="058fb70ef83c424e" providerId="LiveId" clId="{F90FBDF0-A49F-4AD3-AD38-B76255EE9AE9}" dt="2021-05-06T17:18:20.604" v="3194" actId="478"/>
          <ac:spMkLst>
            <pc:docMk/>
            <pc:sldMk cId="2763708646" sldId="287"/>
            <ac:spMk id="15" creationId="{6AECEEA0-A332-423E-A22C-59FE57329FDA}"/>
          </ac:spMkLst>
        </pc:spChg>
        <pc:spChg chg="add mod">
          <ac:chgData name="Ajit Singh" userId="058fb70ef83c424e" providerId="LiveId" clId="{F90FBDF0-A49F-4AD3-AD38-B76255EE9AE9}" dt="2021-05-07T10:25:08.249" v="4917" actId="1038"/>
          <ac:spMkLst>
            <pc:docMk/>
            <pc:sldMk cId="2763708646" sldId="287"/>
            <ac:spMk id="19" creationId="{0E6D4442-C45C-4C94-A2C0-DC175F5BEA99}"/>
          </ac:spMkLst>
        </pc:spChg>
        <pc:spChg chg="add mod">
          <ac:chgData name="Ajit Singh" userId="058fb70ef83c424e" providerId="LiveId" clId="{F90FBDF0-A49F-4AD3-AD38-B76255EE9AE9}" dt="2021-05-07T10:24:48.654" v="4836" actId="20577"/>
          <ac:spMkLst>
            <pc:docMk/>
            <pc:sldMk cId="2763708646" sldId="287"/>
            <ac:spMk id="20" creationId="{978C45B9-FB2D-4404-B8D1-ED469AE75C58}"/>
          </ac:spMkLst>
        </pc:spChg>
        <pc:spChg chg="add mod">
          <ac:chgData name="Ajit Singh" userId="058fb70ef83c424e" providerId="LiveId" clId="{F90FBDF0-A49F-4AD3-AD38-B76255EE9AE9}" dt="2021-05-07T10:25:47.353" v="4958" actId="1035"/>
          <ac:spMkLst>
            <pc:docMk/>
            <pc:sldMk cId="2763708646" sldId="287"/>
            <ac:spMk id="21" creationId="{9BB5F121-0FCA-490E-807E-B94E90EB1039}"/>
          </ac:spMkLst>
        </pc:spChg>
        <pc:spChg chg="add mod">
          <ac:chgData name="Ajit Singh" userId="058fb70ef83c424e" providerId="LiveId" clId="{F90FBDF0-A49F-4AD3-AD38-B76255EE9AE9}" dt="2021-05-07T10:24:33.493" v="4831" actId="20577"/>
          <ac:spMkLst>
            <pc:docMk/>
            <pc:sldMk cId="2763708646" sldId="287"/>
            <ac:spMk id="22" creationId="{EE8D5FF0-8E7A-4B09-8956-EA4550E82BFE}"/>
          </ac:spMkLst>
        </pc:spChg>
        <pc:spChg chg="add mod">
          <ac:chgData name="Ajit Singh" userId="058fb70ef83c424e" providerId="LiveId" clId="{F90FBDF0-A49F-4AD3-AD38-B76255EE9AE9}" dt="2021-05-07T10:25:40.778" v="4957" actId="1035"/>
          <ac:spMkLst>
            <pc:docMk/>
            <pc:sldMk cId="2763708646" sldId="287"/>
            <ac:spMk id="23" creationId="{6F72FEB0-53F4-4AA5-B42D-87443DBAE18D}"/>
          </ac:spMkLst>
        </pc:spChg>
        <pc:spChg chg="add mod">
          <ac:chgData name="Ajit Singh" userId="058fb70ef83c424e" providerId="LiveId" clId="{F90FBDF0-A49F-4AD3-AD38-B76255EE9AE9}" dt="2021-05-07T10:24:25.855" v="4827" actId="14100"/>
          <ac:spMkLst>
            <pc:docMk/>
            <pc:sldMk cId="2763708646" sldId="287"/>
            <ac:spMk id="24" creationId="{FA2AF27D-BB67-40B3-BC0B-E67E9802D164}"/>
          </ac:spMkLst>
        </pc:spChg>
        <pc:spChg chg="add mod">
          <ac:chgData name="Ajit Singh" userId="058fb70ef83c424e" providerId="LiveId" clId="{F90FBDF0-A49F-4AD3-AD38-B76255EE9AE9}" dt="2021-05-07T10:24:18.274" v="4823" actId="20577"/>
          <ac:spMkLst>
            <pc:docMk/>
            <pc:sldMk cId="2763708646" sldId="287"/>
            <ac:spMk id="25" creationId="{3D50183A-0CA1-418C-9F63-82A3554BC91A}"/>
          </ac:spMkLst>
        </pc:spChg>
        <pc:picChg chg="del">
          <ac:chgData name="Ajit Singh" userId="058fb70ef83c424e" providerId="LiveId" clId="{F90FBDF0-A49F-4AD3-AD38-B76255EE9AE9}" dt="2021-05-06T17:16:52.368" v="3191" actId="478"/>
          <ac:picMkLst>
            <pc:docMk/>
            <pc:sldMk cId="2763708646" sldId="287"/>
            <ac:picMk id="4" creationId="{48385995-0F88-464D-8A3F-DF27C12D2CC9}"/>
          </ac:picMkLst>
        </pc:picChg>
        <pc:picChg chg="add mod">
          <ac:chgData name="Ajit Singh" userId="058fb70ef83c424e" providerId="LiveId" clId="{F90FBDF0-A49F-4AD3-AD38-B76255EE9AE9}" dt="2021-05-07T10:25:02.129" v="4897" actId="1037"/>
          <ac:picMkLst>
            <pc:docMk/>
            <pc:sldMk cId="2763708646" sldId="287"/>
            <ac:picMk id="6" creationId="{99CA121C-30F1-476C-9EF6-05EA94A13B32}"/>
          </ac:picMkLst>
        </pc:picChg>
        <pc:picChg chg="add mod">
          <ac:chgData name="Ajit Singh" userId="058fb70ef83c424e" providerId="LiveId" clId="{F90FBDF0-A49F-4AD3-AD38-B76255EE9AE9}" dt="2021-05-07T10:25:36.324" v="4954" actId="14100"/>
          <ac:picMkLst>
            <pc:docMk/>
            <pc:sldMk cId="2763708646" sldId="287"/>
            <ac:picMk id="9" creationId="{45AF9A43-E2A8-42C2-BAD7-425501FF721A}"/>
          </ac:picMkLst>
        </pc:picChg>
        <pc:picChg chg="add mod">
          <ac:chgData name="Ajit Singh" userId="058fb70ef83c424e" providerId="LiveId" clId="{F90FBDF0-A49F-4AD3-AD38-B76255EE9AE9}" dt="2021-05-07T10:24:52.707" v="4848" actId="1038"/>
          <ac:picMkLst>
            <pc:docMk/>
            <pc:sldMk cId="2763708646" sldId="287"/>
            <ac:picMk id="11" creationId="{2295D332-13D7-43D7-BAE1-66390488A3D0}"/>
          </ac:picMkLst>
        </pc:picChg>
        <pc:picChg chg="add mod">
          <ac:chgData name="Ajit Singh" userId="058fb70ef83c424e" providerId="LiveId" clId="{F90FBDF0-A49F-4AD3-AD38-B76255EE9AE9}" dt="2021-05-07T10:22:48.395" v="4630" actId="1076"/>
          <ac:picMkLst>
            <pc:docMk/>
            <pc:sldMk cId="2763708646" sldId="287"/>
            <ac:picMk id="13" creationId="{4C18C1B6-C1C6-4EEA-B1B3-71CC30B6F4A0}"/>
          </ac:picMkLst>
        </pc:picChg>
        <pc:picChg chg="add mod">
          <ac:chgData name="Ajit Singh" userId="058fb70ef83c424e" providerId="LiveId" clId="{F90FBDF0-A49F-4AD3-AD38-B76255EE9AE9}" dt="2021-05-07T10:24:56.227" v="4862" actId="1038"/>
          <ac:picMkLst>
            <pc:docMk/>
            <pc:sldMk cId="2763708646" sldId="287"/>
            <ac:picMk id="16" creationId="{B0DDD74F-4728-4875-B4CC-5F45165B439E}"/>
          </ac:picMkLst>
        </pc:picChg>
        <pc:picChg chg="add mod">
          <ac:chgData name="Ajit Singh" userId="058fb70ef83c424e" providerId="LiveId" clId="{F90FBDF0-A49F-4AD3-AD38-B76255EE9AE9}" dt="2021-05-07T14:03:54.452" v="8353" actId="1036"/>
          <ac:picMkLst>
            <pc:docMk/>
            <pc:sldMk cId="2763708646" sldId="287"/>
            <ac:picMk id="17" creationId="{CC69700D-73B0-4BFA-8AF5-2488027F8BD7}"/>
          </ac:picMkLst>
        </pc:picChg>
        <pc:picChg chg="add mod">
          <ac:chgData name="Ajit Singh" userId="058fb70ef83c424e" providerId="LiveId" clId="{F90FBDF0-A49F-4AD3-AD38-B76255EE9AE9}" dt="2021-05-07T10:25:15.210" v="4929" actId="1038"/>
          <ac:picMkLst>
            <pc:docMk/>
            <pc:sldMk cId="2763708646" sldId="287"/>
            <ac:picMk id="18" creationId="{FC17ED41-B80D-4D1E-A6BB-87C7FC11FCEA}"/>
          </ac:picMkLst>
        </pc:picChg>
      </pc:sldChg>
      <pc:sldChg chg="addSp delSp modSp add mod">
        <pc:chgData name="Ajit Singh" userId="058fb70ef83c424e" providerId="LiveId" clId="{F90FBDF0-A49F-4AD3-AD38-B76255EE9AE9}" dt="2021-05-07T14:04:01.856" v="8354"/>
        <pc:sldMkLst>
          <pc:docMk/>
          <pc:sldMk cId="2299348304" sldId="288"/>
        </pc:sldMkLst>
        <pc:spChg chg="mod">
          <ac:chgData name="Ajit Singh" userId="058fb70ef83c424e" providerId="LiveId" clId="{F90FBDF0-A49F-4AD3-AD38-B76255EE9AE9}" dt="2021-05-07T10:27:24.568" v="5033" actId="20577"/>
          <ac:spMkLst>
            <pc:docMk/>
            <pc:sldMk cId="2299348304" sldId="288"/>
            <ac:spMk id="2" creationId="{3A76B58F-1CF7-41B5-BF70-710D7AC7941C}"/>
          </ac:spMkLst>
        </pc:spChg>
        <pc:spChg chg="del">
          <ac:chgData name="Ajit Singh" userId="058fb70ef83c424e" providerId="LiveId" clId="{F90FBDF0-A49F-4AD3-AD38-B76255EE9AE9}" dt="2021-05-07T09:55:27.353" v="3995" actId="21"/>
          <ac:spMkLst>
            <pc:docMk/>
            <pc:sldMk cId="2299348304" sldId="288"/>
            <ac:spMk id="5" creationId="{EA13D110-6C4F-4BD0-BDD4-1F2CC5B30DEB}"/>
          </ac:spMkLst>
        </pc:spChg>
        <pc:spChg chg="add mod">
          <ac:chgData name="Ajit Singh" userId="058fb70ef83c424e" providerId="LiveId" clId="{F90FBDF0-A49F-4AD3-AD38-B76255EE9AE9}" dt="2021-05-07T11:56:40.544" v="5616" actId="1036"/>
          <ac:spMkLst>
            <pc:docMk/>
            <pc:sldMk cId="2299348304" sldId="288"/>
            <ac:spMk id="7" creationId="{C6A928F1-5E59-49F9-B3AA-D3B9229B2186}"/>
          </ac:spMkLst>
        </pc:spChg>
        <pc:spChg chg="del">
          <ac:chgData name="Ajit Singh" userId="058fb70ef83c424e" providerId="LiveId" clId="{F90FBDF0-A49F-4AD3-AD38-B76255EE9AE9}" dt="2021-05-07T09:55:22.226" v="3993" actId="478"/>
          <ac:spMkLst>
            <pc:docMk/>
            <pc:sldMk cId="2299348304" sldId="288"/>
            <ac:spMk id="8" creationId="{250DEF06-BD1C-4634-A642-7B5DBAEF3C65}"/>
          </ac:spMkLst>
        </pc:spChg>
        <pc:spChg chg="add mod">
          <ac:chgData name="Ajit Singh" userId="058fb70ef83c424e" providerId="LiveId" clId="{F90FBDF0-A49F-4AD3-AD38-B76255EE9AE9}" dt="2021-05-07T09:56:10.009" v="4203" actId="1036"/>
          <ac:spMkLst>
            <pc:docMk/>
            <pc:sldMk cId="2299348304" sldId="288"/>
            <ac:spMk id="10" creationId="{02416F27-78FC-467C-8FD3-B02BC16DEB69}"/>
          </ac:spMkLst>
        </pc:spChg>
        <pc:spChg chg="mod">
          <ac:chgData name="Ajit Singh" userId="058fb70ef83c424e" providerId="LiveId" clId="{F90FBDF0-A49F-4AD3-AD38-B76255EE9AE9}" dt="2021-05-07T11:56:28.631" v="5602" actId="1038"/>
          <ac:spMkLst>
            <pc:docMk/>
            <pc:sldMk cId="2299348304" sldId="288"/>
            <ac:spMk id="15" creationId="{6AECEEA0-A332-423E-A22C-59FE57329FDA}"/>
          </ac:spMkLst>
        </pc:spChg>
        <pc:picChg chg="del">
          <ac:chgData name="Ajit Singh" userId="058fb70ef83c424e" providerId="LiveId" clId="{F90FBDF0-A49F-4AD3-AD38-B76255EE9AE9}" dt="2021-05-07T09:54:30.532" v="3986" actId="478"/>
          <ac:picMkLst>
            <pc:docMk/>
            <pc:sldMk cId="2299348304" sldId="288"/>
            <ac:picMk id="4" creationId="{48385995-0F88-464D-8A3F-DF27C12D2CC9}"/>
          </ac:picMkLst>
        </pc:picChg>
        <pc:picChg chg="add mod">
          <ac:chgData name="Ajit Singh" userId="058fb70ef83c424e" providerId="LiveId" clId="{F90FBDF0-A49F-4AD3-AD38-B76255EE9AE9}" dt="2021-05-07T09:55:47.642" v="4109" actId="1037"/>
          <ac:picMkLst>
            <pc:docMk/>
            <pc:sldMk cId="2299348304" sldId="288"/>
            <ac:picMk id="6" creationId="{DC5F70A8-9E96-4049-B1D7-0376834168A8}"/>
          </ac:picMkLst>
        </pc:picChg>
        <pc:picChg chg="add mod">
          <ac:chgData name="Ajit Singh" userId="058fb70ef83c424e" providerId="LiveId" clId="{F90FBDF0-A49F-4AD3-AD38-B76255EE9AE9}" dt="2021-05-07T14:04:01.856" v="8354"/>
          <ac:picMkLst>
            <pc:docMk/>
            <pc:sldMk cId="2299348304" sldId="288"/>
            <ac:picMk id="8" creationId="{4485801E-C1A7-496C-9F09-28CA976D033B}"/>
          </ac:picMkLst>
        </pc:picChg>
        <pc:picChg chg="del">
          <ac:chgData name="Ajit Singh" userId="058fb70ef83c424e" providerId="LiveId" clId="{F90FBDF0-A49F-4AD3-AD38-B76255EE9AE9}" dt="2021-05-07T09:56:38.061" v="4204" actId="478"/>
          <ac:picMkLst>
            <pc:docMk/>
            <pc:sldMk cId="2299348304" sldId="288"/>
            <ac:picMk id="9" creationId="{E5271851-F550-4A80-B92D-8808E9D76D35}"/>
          </ac:picMkLst>
        </pc:picChg>
        <pc:picChg chg="add mod">
          <ac:chgData name="Ajit Singh" userId="058fb70ef83c424e" providerId="LiveId" clId="{F90FBDF0-A49F-4AD3-AD38-B76255EE9AE9}" dt="2021-05-07T09:56:57.693" v="4212" actId="14100"/>
          <ac:picMkLst>
            <pc:docMk/>
            <pc:sldMk cId="2299348304" sldId="288"/>
            <ac:picMk id="11" creationId="{ED24FF78-9CAC-440C-8308-574274849844}"/>
          </ac:picMkLst>
        </pc:picChg>
      </pc:sldChg>
      <pc:sldChg chg="addSp delSp modSp add mod">
        <pc:chgData name="Ajit Singh" userId="058fb70ef83c424e" providerId="LiveId" clId="{F90FBDF0-A49F-4AD3-AD38-B76255EE9AE9}" dt="2021-05-07T14:04:05.230" v="8355"/>
        <pc:sldMkLst>
          <pc:docMk/>
          <pc:sldMk cId="2689350135" sldId="289"/>
        </pc:sldMkLst>
        <pc:spChg chg="mod">
          <ac:chgData name="Ajit Singh" userId="058fb70ef83c424e" providerId="LiveId" clId="{F90FBDF0-A49F-4AD3-AD38-B76255EE9AE9}" dt="2021-05-07T09:58:39.715" v="4302" actId="20577"/>
          <ac:spMkLst>
            <pc:docMk/>
            <pc:sldMk cId="2689350135" sldId="289"/>
            <ac:spMk id="2" creationId="{3A76B58F-1CF7-41B5-BF70-710D7AC7941C}"/>
          </ac:spMkLst>
        </pc:spChg>
        <pc:spChg chg="add mod">
          <ac:chgData name="Ajit Singh" userId="058fb70ef83c424e" providerId="LiveId" clId="{F90FBDF0-A49F-4AD3-AD38-B76255EE9AE9}" dt="2021-05-07T11:57:10.997" v="5635" actId="14100"/>
          <ac:spMkLst>
            <pc:docMk/>
            <pc:sldMk cId="2689350135" sldId="289"/>
            <ac:spMk id="9" creationId="{7A53ED06-C23F-41A5-A7ED-0EA77316FBC2}"/>
          </ac:spMkLst>
        </pc:spChg>
        <pc:spChg chg="add mod">
          <ac:chgData name="Ajit Singh" userId="058fb70ef83c424e" providerId="LiveId" clId="{F90FBDF0-A49F-4AD3-AD38-B76255EE9AE9}" dt="2021-05-07T11:57:22.987" v="5709" actId="1037"/>
          <ac:spMkLst>
            <pc:docMk/>
            <pc:sldMk cId="2689350135" sldId="289"/>
            <ac:spMk id="10" creationId="{AA3E90BA-97C2-4E19-9D7F-9ACF4954CFF8}"/>
          </ac:spMkLst>
        </pc:spChg>
        <pc:spChg chg="del">
          <ac:chgData name="Ajit Singh" userId="058fb70ef83c424e" providerId="LiveId" clId="{F90FBDF0-A49F-4AD3-AD38-B76255EE9AE9}" dt="2021-05-07T10:00:36.213" v="4379" actId="21"/>
          <ac:spMkLst>
            <pc:docMk/>
            <pc:sldMk cId="2689350135" sldId="289"/>
            <ac:spMk id="19" creationId="{0E6D4442-C45C-4C94-A2C0-DC175F5BEA99}"/>
          </ac:spMkLst>
        </pc:spChg>
        <pc:spChg chg="mod">
          <ac:chgData name="Ajit Singh" userId="058fb70ef83c424e" providerId="LiveId" clId="{F90FBDF0-A49F-4AD3-AD38-B76255EE9AE9}" dt="2021-05-07T10:03:18.932" v="4581" actId="1036"/>
          <ac:spMkLst>
            <pc:docMk/>
            <pc:sldMk cId="2689350135" sldId="289"/>
            <ac:spMk id="20" creationId="{978C45B9-FB2D-4404-B8D1-ED469AE75C58}"/>
          </ac:spMkLst>
        </pc:spChg>
        <pc:spChg chg="del mod">
          <ac:chgData name="Ajit Singh" userId="058fb70ef83c424e" providerId="LiveId" clId="{F90FBDF0-A49F-4AD3-AD38-B76255EE9AE9}" dt="2021-05-07T10:01:01.343" v="4435" actId="478"/>
          <ac:spMkLst>
            <pc:docMk/>
            <pc:sldMk cId="2689350135" sldId="289"/>
            <ac:spMk id="21" creationId="{9BB5F121-0FCA-490E-807E-B94E90EB1039}"/>
          </ac:spMkLst>
        </pc:spChg>
        <pc:spChg chg="del mod">
          <ac:chgData name="Ajit Singh" userId="058fb70ef83c424e" providerId="LiveId" clId="{F90FBDF0-A49F-4AD3-AD38-B76255EE9AE9}" dt="2021-05-07T10:00:57.116" v="4432" actId="478"/>
          <ac:spMkLst>
            <pc:docMk/>
            <pc:sldMk cId="2689350135" sldId="289"/>
            <ac:spMk id="22" creationId="{EE8D5FF0-8E7A-4B09-8956-EA4550E82BFE}"/>
          </ac:spMkLst>
        </pc:spChg>
        <pc:spChg chg="del mod">
          <ac:chgData name="Ajit Singh" userId="058fb70ef83c424e" providerId="LiveId" clId="{F90FBDF0-A49F-4AD3-AD38-B76255EE9AE9}" dt="2021-05-07T10:01:36.501" v="4489" actId="478"/>
          <ac:spMkLst>
            <pc:docMk/>
            <pc:sldMk cId="2689350135" sldId="289"/>
            <ac:spMk id="23" creationId="{6F72FEB0-53F4-4AA5-B42D-87443DBAE18D}"/>
          </ac:spMkLst>
        </pc:spChg>
        <pc:spChg chg="mod">
          <ac:chgData name="Ajit Singh" userId="058fb70ef83c424e" providerId="LiveId" clId="{F90FBDF0-A49F-4AD3-AD38-B76255EE9AE9}" dt="2021-05-07T10:03:12.058" v="4567" actId="1035"/>
          <ac:spMkLst>
            <pc:docMk/>
            <pc:sldMk cId="2689350135" sldId="289"/>
            <ac:spMk id="24" creationId="{FA2AF27D-BB67-40B3-BC0B-E67E9802D164}"/>
          </ac:spMkLst>
        </pc:spChg>
        <pc:spChg chg="add mod">
          <ac:chgData name="Ajit Singh" userId="058fb70ef83c424e" providerId="LiveId" clId="{F90FBDF0-A49F-4AD3-AD38-B76255EE9AE9}" dt="2021-05-07T10:03:05.493" v="4547" actId="14100"/>
          <ac:spMkLst>
            <pc:docMk/>
            <pc:sldMk cId="2689350135" sldId="289"/>
            <ac:spMk id="26" creationId="{0C1027BF-49D2-4FED-9635-C0E77FBA1C16}"/>
          </ac:spMkLst>
        </pc:spChg>
        <pc:picChg chg="add mod">
          <ac:chgData name="Ajit Singh" userId="058fb70ef83c424e" providerId="LiveId" clId="{F90FBDF0-A49F-4AD3-AD38-B76255EE9AE9}" dt="2021-05-07T10:02:46.757" v="4529" actId="1038"/>
          <ac:picMkLst>
            <pc:docMk/>
            <pc:sldMk cId="2689350135" sldId="289"/>
            <ac:picMk id="4" creationId="{37A29BC5-417C-49F1-BFFC-0E8ABE0C8B5B}"/>
          </ac:picMkLst>
        </pc:picChg>
        <pc:picChg chg="del">
          <ac:chgData name="Ajit Singh" userId="058fb70ef83c424e" providerId="LiveId" clId="{F90FBDF0-A49F-4AD3-AD38-B76255EE9AE9}" dt="2021-05-07T09:58:45.681" v="4305" actId="478"/>
          <ac:picMkLst>
            <pc:docMk/>
            <pc:sldMk cId="2689350135" sldId="289"/>
            <ac:picMk id="6" creationId="{99CA121C-30F1-476C-9EF6-05EA94A13B32}"/>
          </ac:picMkLst>
        </pc:picChg>
        <pc:picChg chg="add mod">
          <ac:chgData name="Ajit Singh" userId="058fb70ef83c424e" providerId="LiveId" clId="{F90FBDF0-A49F-4AD3-AD38-B76255EE9AE9}" dt="2021-05-07T10:02:54.432" v="4539" actId="1036"/>
          <ac:picMkLst>
            <pc:docMk/>
            <pc:sldMk cId="2689350135" sldId="289"/>
            <ac:picMk id="7" creationId="{AB139288-4BD1-4125-8544-A381108BA0C6}"/>
          </ac:picMkLst>
        </pc:picChg>
        <pc:picChg chg="del">
          <ac:chgData name="Ajit Singh" userId="058fb70ef83c424e" providerId="LiveId" clId="{F90FBDF0-A49F-4AD3-AD38-B76255EE9AE9}" dt="2021-05-07T09:58:48.639" v="4306" actId="478"/>
          <ac:picMkLst>
            <pc:docMk/>
            <pc:sldMk cId="2689350135" sldId="289"/>
            <ac:picMk id="9" creationId="{45AF9A43-E2A8-42C2-BAD7-425501FF721A}"/>
          </ac:picMkLst>
        </pc:picChg>
        <pc:picChg chg="del">
          <ac:chgData name="Ajit Singh" userId="058fb70ef83c424e" providerId="LiveId" clId="{F90FBDF0-A49F-4AD3-AD38-B76255EE9AE9}" dt="2021-05-07T09:58:50.378" v="4307" actId="478"/>
          <ac:picMkLst>
            <pc:docMk/>
            <pc:sldMk cId="2689350135" sldId="289"/>
            <ac:picMk id="11" creationId="{2295D332-13D7-43D7-BAE1-66390488A3D0}"/>
          </ac:picMkLst>
        </pc:picChg>
        <pc:picChg chg="add mod">
          <ac:chgData name="Ajit Singh" userId="058fb70ef83c424e" providerId="LiveId" clId="{F90FBDF0-A49F-4AD3-AD38-B76255EE9AE9}" dt="2021-05-07T14:04:05.230" v="8355"/>
          <ac:picMkLst>
            <pc:docMk/>
            <pc:sldMk cId="2689350135" sldId="289"/>
            <ac:picMk id="11" creationId="{41BA7736-F5F6-4E32-A67A-EDA4A38A2403}"/>
          </ac:picMkLst>
        </pc:picChg>
        <pc:picChg chg="del">
          <ac:chgData name="Ajit Singh" userId="058fb70ef83c424e" providerId="LiveId" clId="{F90FBDF0-A49F-4AD3-AD38-B76255EE9AE9}" dt="2021-05-07T09:58:52.006" v="4308" actId="478"/>
          <ac:picMkLst>
            <pc:docMk/>
            <pc:sldMk cId="2689350135" sldId="289"/>
            <ac:picMk id="13" creationId="{4C18C1B6-C1C6-4EEA-B1B3-71CC30B6F4A0}"/>
          </ac:picMkLst>
        </pc:picChg>
        <pc:picChg chg="del">
          <ac:chgData name="Ajit Singh" userId="058fb70ef83c424e" providerId="LiveId" clId="{F90FBDF0-A49F-4AD3-AD38-B76255EE9AE9}" dt="2021-05-07T09:59:22.383" v="4328" actId="478"/>
          <ac:picMkLst>
            <pc:docMk/>
            <pc:sldMk cId="2689350135" sldId="289"/>
            <ac:picMk id="16" creationId="{B0DDD74F-4728-4875-B4CC-5F45165B439E}"/>
          </ac:picMkLst>
        </pc:picChg>
        <pc:picChg chg="del mod">
          <ac:chgData name="Ajit Singh" userId="058fb70ef83c424e" providerId="LiveId" clId="{F90FBDF0-A49F-4AD3-AD38-B76255EE9AE9}" dt="2021-05-07T09:58:43.717" v="4304" actId="478"/>
          <ac:picMkLst>
            <pc:docMk/>
            <pc:sldMk cId="2689350135" sldId="289"/>
            <ac:picMk id="18" creationId="{FC17ED41-B80D-4D1E-A6BB-87C7FC11FCEA}"/>
          </ac:picMkLst>
        </pc:picChg>
      </pc:sldChg>
      <pc:sldChg chg="addSp modSp add mod">
        <pc:chgData name="Ajit Singh" userId="058fb70ef83c424e" providerId="LiveId" clId="{F90FBDF0-A49F-4AD3-AD38-B76255EE9AE9}" dt="2021-05-07T14:04:07.656" v="8356"/>
        <pc:sldMkLst>
          <pc:docMk/>
          <pc:sldMk cId="2290162608" sldId="290"/>
        </pc:sldMkLst>
        <pc:spChg chg="mod">
          <ac:chgData name="Ajit Singh" userId="058fb70ef83c424e" providerId="LiveId" clId="{F90FBDF0-A49F-4AD3-AD38-B76255EE9AE9}" dt="2021-05-07T12:38:27.136" v="6412" actId="20577"/>
          <ac:spMkLst>
            <pc:docMk/>
            <pc:sldMk cId="2290162608" sldId="290"/>
            <ac:spMk id="2" creationId="{34E65665-583F-4DD8-814D-FECA92009E9A}"/>
          </ac:spMkLst>
        </pc:spChg>
        <pc:picChg chg="add mod">
          <ac:chgData name="Ajit Singh" userId="058fb70ef83c424e" providerId="LiveId" clId="{F90FBDF0-A49F-4AD3-AD38-B76255EE9AE9}" dt="2021-05-07T14:04:07.656" v="8356"/>
          <ac:picMkLst>
            <pc:docMk/>
            <pc:sldMk cId="2290162608" sldId="290"/>
            <ac:picMk id="3" creationId="{F60B5C62-30C2-4B4B-BCB4-55E808286B19}"/>
          </ac:picMkLst>
        </pc:picChg>
      </pc:sldChg>
      <pc:sldChg chg="addSp delSp modSp add mod">
        <pc:chgData name="Ajit Singh" userId="058fb70ef83c424e" providerId="LiveId" clId="{F90FBDF0-A49F-4AD3-AD38-B76255EE9AE9}" dt="2021-05-07T14:04:09.940" v="8357"/>
        <pc:sldMkLst>
          <pc:docMk/>
          <pc:sldMk cId="4067590061" sldId="291"/>
        </pc:sldMkLst>
        <pc:spChg chg="mod">
          <ac:chgData name="Ajit Singh" userId="058fb70ef83c424e" providerId="LiveId" clId="{F90FBDF0-A49F-4AD3-AD38-B76255EE9AE9}" dt="2021-05-07T13:26:11.517" v="7907" actId="14100"/>
          <ac:spMkLst>
            <pc:docMk/>
            <pc:sldMk cId="4067590061" sldId="291"/>
            <ac:spMk id="7" creationId="{C6A928F1-5E59-49F9-B3AA-D3B9229B2186}"/>
          </ac:spMkLst>
        </pc:spChg>
        <pc:spChg chg="del">
          <ac:chgData name="Ajit Singh" userId="058fb70ef83c424e" providerId="LiveId" clId="{F90FBDF0-A49F-4AD3-AD38-B76255EE9AE9}" dt="2021-05-07T12:38:48.885" v="6415" actId="478"/>
          <ac:spMkLst>
            <pc:docMk/>
            <pc:sldMk cId="4067590061" sldId="291"/>
            <ac:spMk id="10" creationId="{02416F27-78FC-467C-8FD3-B02BC16DEB69}"/>
          </ac:spMkLst>
        </pc:spChg>
        <pc:spChg chg="mod">
          <ac:chgData name="Ajit Singh" userId="058fb70ef83c424e" providerId="LiveId" clId="{F90FBDF0-A49F-4AD3-AD38-B76255EE9AE9}" dt="2021-05-07T12:41:12.670" v="6638" actId="20577"/>
          <ac:spMkLst>
            <pc:docMk/>
            <pc:sldMk cId="4067590061" sldId="291"/>
            <ac:spMk id="15" creationId="{6AECEEA0-A332-423E-A22C-59FE57329FDA}"/>
          </ac:spMkLst>
        </pc:spChg>
        <pc:picChg chg="add mod">
          <ac:chgData name="Ajit Singh" userId="058fb70ef83c424e" providerId="LiveId" clId="{F90FBDF0-A49F-4AD3-AD38-B76255EE9AE9}" dt="2021-05-07T14:04:09.940" v="8357"/>
          <ac:picMkLst>
            <pc:docMk/>
            <pc:sldMk cId="4067590061" sldId="291"/>
            <ac:picMk id="5" creationId="{8CF0E484-00C8-4298-9E27-86562D5DE621}"/>
          </ac:picMkLst>
        </pc:picChg>
        <pc:picChg chg="del">
          <ac:chgData name="Ajit Singh" userId="058fb70ef83c424e" providerId="LiveId" clId="{F90FBDF0-A49F-4AD3-AD38-B76255EE9AE9}" dt="2021-05-07T12:38:45.525" v="6414" actId="478"/>
          <ac:picMkLst>
            <pc:docMk/>
            <pc:sldMk cId="4067590061" sldId="291"/>
            <ac:picMk id="6" creationId="{DC5F70A8-9E96-4049-B1D7-0376834168A8}"/>
          </ac:picMkLst>
        </pc:picChg>
        <pc:picChg chg="del">
          <ac:chgData name="Ajit Singh" userId="058fb70ef83c424e" providerId="LiveId" clId="{F90FBDF0-A49F-4AD3-AD38-B76255EE9AE9}" dt="2021-05-07T12:38:52.977" v="6416" actId="478"/>
          <ac:picMkLst>
            <pc:docMk/>
            <pc:sldMk cId="4067590061" sldId="291"/>
            <ac:picMk id="11" creationId="{ED24FF78-9CAC-440C-8308-574274849844}"/>
          </ac:picMkLst>
        </pc:picChg>
      </pc:sldChg>
      <pc:sldChg chg="addSp modSp add mod">
        <pc:chgData name="Ajit Singh" userId="058fb70ef83c424e" providerId="LiveId" clId="{F90FBDF0-A49F-4AD3-AD38-B76255EE9AE9}" dt="2021-05-07T14:31:45.353" v="8598" actId="1037"/>
        <pc:sldMkLst>
          <pc:docMk/>
          <pc:sldMk cId="795493872" sldId="292"/>
        </pc:sldMkLst>
        <pc:spChg chg="mod">
          <ac:chgData name="Ajit Singh" userId="058fb70ef83c424e" providerId="LiveId" clId="{F90FBDF0-A49F-4AD3-AD38-B76255EE9AE9}" dt="2021-05-07T12:55:37.151" v="6957" actId="1037"/>
          <ac:spMkLst>
            <pc:docMk/>
            <pc:sldMk cId="795493872" sldId="292"/>
            <ac:spMk id="2" creationId="{1237FFA7-533E-4DC3-A2A2-300E0DB90718}"/>
          </ac:spMkLst>
        </pc:spChg>
        <pc:spChg chg="add mod">
          <ac:chgData name="Ajit Singh" userId="058fb70ef83c424e" providerId="LiveId" clId="{F90FBDF0-A49F-4AD3-AD38-B76255EE9AE9}" dt="2021-05-07T14:31:45.353" v="8598" actId="1037"/>
          <ac:spMkLst>
            <pc:docMk/>
            <pc:sldMk cId="795493872" sldId="292"/>
            <ac:spMk id="8" creationId="{43B2978D-A856-40F1-A84D-003D77A26922}"/>
          </ac:spMkLst>
        </pc:spChg>
        <pc:picChg chg="add mod">
          <ac:chgData name="Ajit Singh" userId="058fb70ef83c424e" providerId="LiveId" clId="{F90FBDF0-A49F-4AD3-AD38-B76255EE9AE9}" dt="2021-05-07T14:31:11.961" v="8480" actId="1076"/>
          <ac:picMkLst>
            <pc:docMk/>
            <pc:sldMk cId="795493872" sldId="292"/>
            <ac:picMk id="4" creationId="{62463262-8AD3-49ED-A570-2A2FACBF4200}"/>
          </ac:picMkLst>
        </pc:picChg>
        <pc:picChg chg="add mod">
          <ac:chgData name="Ajit Singh" userId="058fb70ef83c424e" providerId="LiveId" clId="{F90FBDF0-A49F-4AD3-AD38-B76255EE9AE9}" dt="2021-05-07T14:03:27.986" v="8330"/>
          <ac:picMkLst>
            <pc:docMk/>
            <pc:sldMk cId="795493872" sldId="292"/>
            <ac:picMk id="5" creationId="{B77D7EA1-B413-464F-B235-1ECDF3546EA7}"/>
          </ac:picMkLst>
        </pc:picChg>
        <pc:picChg chg="mod">
          <ac:chgData name="Ajit Singh" userId="058fb70ef83c424e" providerId="LiveId" clId="{F90FBDF0-A49F-4AD3-AD38-B76255EE9AE9}" dt="2021-05-07T14:31:03.082" v="8458" actId="1035"/>
          <ac:picMkLst>
            <pc:docMk/>
            <pc:sldMk cId="795493872" sldId="292"/>
            <ac:picMk id="7" creationId="{F6555989-7E78-46A9-B72A-FB7DB5B60E1F}"/>
          </ac:picMkLst>
        </pc:picChg>
        <pc:picChg chg="mod">
          <ac:chgData name="Ajit Singh" userId="058fb70ef83c424e" providerId="LiveId" clId="{F90FBDF0-A49F-4AD3-AD38-B76255EE9AE9}" dt="2021-05-07T14:31:06.419" v="8477" actId="1035"/>
          <ac:picMkLst>
            <pc:docMk/>
            <pc:sldMk cId="795493872" sldId="292"/>
            <ac:picMk id="9" creationId="{BF1249E1-AF7E-4402-AFF9-134127BEF731}"/>
          </ac:picMkLst>
        </pc:picChg>
      </pc:sldChg>
      <pc:sldChg chg="addSp delSp modSp new del mod">
        <pc:chgData name="Ajit Singh" userId="058fb70ef83c424e" providerId="LiveId" clId="{F90FBDF0-A49F-4AD3-AD38-B76255EE9AE9}" dt="2021-05-07T12:54:36.843" v="6895" actId="2696"/>
        <pc:sldMkLst>
          <pc:docMk/>
          <pc:sldMk cId="859255929" sldId="292"/>
        </pc:sldMkLst>
        <pc:spChg chg="mod">
          <ac:chgData name="Ajit Singh" userId="058fb70ef83c424e" providerId="LiveId" clId="{F90FBDF0-A49F-4AD3-AD38-B76255EE9AE9}" dt="2021-05-07T12:54:28.332" v="6894" actId="20577"/>
          <ac:spMkLst>
            <pc:docMk/>
            <pc:sldMk cId="859255929" sldId="292"/>
            <ac:spMk id="2" creationId="{1237FFA7-533E-4DC3-A2A2-300E0DB90718}"/>
          </ac:spMkLst>
        </pc:spChg>
        <pc:spChg chg="del">
          <ac:chgData name="Ajit Singh" userId="058fb70ef83c424e" providerId="LiveId" clId="{F90FBDF0-A49F-4AD3-AD38-B76255EE9AE9}" dt="2021-05-07T12:53:27.611" v="6839"/>
          <ac:spMkLst>
            <pc:docMk/>
            <pc:sldMk cId="859255929" sldId="292"/>
            <ac:spMk id="3" creationId="{171DB2E6-3D54-41FF-A5C1-E2EF90E1CDF6}"/>
          </ac:spMkLst>
        </pc:spChg>
        <pc:picChg chg="add del mod">
          <ac:chgData name="Ajit Singh" userId="058fb70ef83c424e" providerId="LiveId" clId="{F90FBDF0-A49F-4AD3-AD38-B76255EE9AE9}" dt="2021-05-07T12:52:19.503" v="6838" actId="478"/>
          <ac:picMkLst>
            <pc:docMk/>
            <pc:sldMk cId="859255929" sldId="292"/>
            <ac:picMk id="5" creationId="{297D2EAF-13CB-4D41-9D04-88EFB8EC6864}"/>
          </ac:picMkLst>
        </pc:picChg>
        <pc:picChg chg="add mod">
          <ac:chgData name="Ajit Singh" userId="058fb70ef83c424e" providerId="LiveId" clId="{F90FBDF0-A49F-4AD3-AD38-B76255EE9AE9}" dt="2021-05-07T12:53:38.214" v="6846" actId="1076"/>
          <ac:picMkLst>
            <pc:docMk/>
            <pc:sldMk cId="859255929" sldId="292"/>
            <ac:picMk id="7" creationId="{F6555989-7E78-46A9-B72A-FB7DB5B60E1F}"/>
          </ac:picMkLst>
        </pc:picChg>
        <pc:picChg chg="add mod">
          <ac:chgData name="Ajit Singh" userId="058fb70ef83c424e" providerId="LiveId" clId="{F90FBDF0-A49F-4AD3-AD38-B76255EE9AE9}" dt="2021-05-07T12:54:02.091" v="6852" actId="1076"/>
          <ac:picMkLst>
            <pc:docMk/>
            <pc:sldMk cId="859255929" sldId="292"/>
            <ac:picMk id="9" creationId="{BF1249E1-AF7E-4402-AFF9-134127BEF731}"/>
          </ac:picMkLst>
        </pc:picChg>
      </pc:sldChg>
      <pc:sldChg chg="addSp delSp modSp add mod">
        <pc:chgData name="Ajit Singh" userId="058fb70ef83c424e" providerId="LiveId" clId="{F90FBDF0-A49F-4AD3-AD38-B76255EE9AE9}" dt="2021-05-07T14:02:28.155" v="8271"/>
        <pc:sldMkLst>
          <pc:docMk/>
          <pc:sldMk cId="2252966575" sldId="293"/>
        </pc:sldMkLst>
        <pc:spChg chg="mod">
          <ac:chgData name="Ajit Singh" userId="058fb70ef83c424e" providerId="LiveId" clId="{F90FBDF0-A49F-4AD3-AD38-B76255EE9AE9}" dt="2021-05-07T13:17:13.651" v="7849" actId="1038"/>
          <ac:spMkLst>
            <pc:docMk/>
            <pc:sldMk cId="2252966575" sldId="293"/>
            <ac:spMk id="2" creationId="{3A76B58F-1CF7-41B5-BF70-710D7AC7941C}"/>
          </ac:spMkLst>
        </pc:spChg>
        <pc:spChg chg="del mod">
          <ac:chgData name="Ajit Singh" userId="058fb70ef83c424e" providerId="LiveId" clId="{F90FBDF0-A49F-4AD3-AD38-B76255EE9AE9}" dt="2021-05-07T13:18:22.906" v="7858" actId="478"/>
          <ac:spMkLst>
            <pc:docMk/>
            <pc:sldMk cId="2252966575" sldId="293"/>
            <ac:spMk id="3" creationId="{F3FF1311-DD92-45BA-B10F-C1A324C27B55}"/>
          </ac:spMkLst>
        </pc:spChg>
        <pc:spChg chg="del">
          <ac:chgData name="Ajit Singh" userId="058fb70ef83c424e" providerId="LiveId" clId="{F90FBDF0-A49F-4AD3-AD38-B76255EE9AE9}" dt="2021-05-07T13:18:19.472" v="7856" actId="478"/>
          <ac:spMkLst>
            <pc:docMk/>
            <pc:sldMk cId="2252966575" sldId="293"/>
            <ac:spMk id="4" creationId="{FFE944E9-89CE-4649-9CE5-E5101ED3EF17}"/>
          </ac:spMkLst>
        </pc:spChg>
        <pc:picChg chg="add mod">
          <ac:chgData name="Ajit Singh" userId="058fb70ef83c424e" providerId="LiveId" clId="{F90FBDF0-A49F-4AD3-AD38-B76255EE9AE9}" dt="2021-05-07T14:02:28.155" v="8271"/>
          <ac:picMkLst>
            <pc:docMk/>
            <pc:sldMk cId="2252966575" sldId="293"/>
            <ac:picMk id="4" creationId="{471857E3-818B-4379-A12C-A34859B9BDE4}"/>
          </ac:picMkLst>
        </pc:picChg>
        <pc:picChg chg="add del mod">
          <ac:chgData name="Ajit Singh" userId="058fb70ef83c424e" providerId="LiveId" clId="{F90FBDF0-A49F-4AD3-AD38-B76255EE9AE9}" dt="2021-05-07T13:19:49.080" v="7900" actId="478"/>
          <ac:picMkLst>
            <pc:docMk/>
            <pc:sldMk cId="2252966575" sldId="293"/>
            <ac:picMk id="5" creationId="{13E22F61-C5CB-4723-8DCE-FFBD9D9A4623}"/>
          </ac:picMkLst>
        </pc:picChg>
        <pc:picChg chg="del mod">
          <ac:chgData name="Ajit Singh" userId="058fb70ef83c424e" providerId="LiveId" clId="{F90FBDF0-A49F-4AD3-AD38-B76255EE9AE9}" dt="2021-05-07T13:17:16.264" v="7851" actId="478"/>
          <ac:picMkLst>
            <pc:docMk/>
            <pc:sldMk cId="2252966575" sldId="293"/>
            <ac:picMk id="1026" creationId="{EF00F206-D45F-4C4F-8A4B-E5093490E8F3}"/>
          </ac:picMkLst>
        </pc:picChg>
        <pc:picChg chg="add mod">
          <ac:chgData name="Ajit Singh" userId="058fb70ef83c424e" providerId="LiveId" clId="{F90FBDF0-A49F-4AD3-AD38-B76255EE9AE9}" dt="2021-05-07T13:20:07.962" v="7906" actId="1076"/>
          <ac:picMkLst>
            <pc:docMk/>
            <pc:sldMk cId="2252966575" sldId="293"/>
            <ac:picMk id="1028" creationId="{C9F475EA-3130-4942-BD66-8B49996DCFF3}"/>
          </ac:picMkLst>
        </pc:picChg>
      </pc:sldChg>
      <pc:sldChg chg="addSp delSp modSp new mod">
        <pc:chgData name="Ajit Singh" userId="058fb70ef83c424e" providerId="LiveId" clId="{F90FBDF0-A49F-4AD3-AD38-B76255EE9AE9}" dt="2021-05-07T14:04:16.338" v="8360"/>
        <pc:sldMkLst>
          <pc:docMk/>
          <pc:sldMk cId="379481175" sldId="294"/>
        </pc:sldMkLst>
        <pc:spChg chg="mod">
          <ac:chgData name="Ajit Singh" userId="058fb70ef83c424e" providerId="LiveId" clId="{F90FBDF0-A49F-4AD3-AD38-B76255EE9AE9}" dt="2021-05-07T13:38:28.958" v="8076" actId="20577"/>
          <ac:spMkLst>
            <pc:docMk/>
            <pc:sldMk cId="379481175" sldId="294"/>
            <ac:spMk id="2" creationId="{A9BF30E7-740D-443F-8A57-96B78AE92E97}"/>
          </ac:spMkLst>
        </pc:spChg>
        <pc:picChg chg="add mod">
          <ac:chgData name="Ajit Singh" userId="058fb70ef83c424e" providerId="LiveId" clId="{F90FBDF0-A49F-4AD3-AD38-B76255EE9AE9}" dt="2021-05-07T14:04:12.274" v="8358"/>
          <ac:picMkLst>
            <pc:docMk/>
            <pc:sldMk cId="379481175" sldId="294"/>
            <ac:picMk id="4" creationId="{2CF1DE04-F6DE-40DC-ACE9-D9AB35CC932D}"/>
          </ac:picMkLst>
        </pc:picChg>
        <pc:picChg chg="add del mod">
          <ac:chgData name="Ajit Singh" userId="058fb70ef83c424e" providerId="LiveId" clId="{F90FBDF0-A49F-4AD3-AD38-B76255EE9AE9}" dt="2021-05-07T14:04:16.338" v="8360"/>
          <ac:picMkLst>
            <pc:docMk/>
            <pc:sldMk cId="379481175" sldId="294"/>
            <ac:picMk id="5" creationId="{6127C9D9-3DE2-4AF2-A148-FF5867E63F41}"/>
          </ac:picMkLst>
        </pc:picChg>
      </pc:sldChg>
      <pc:sldChg chg="addSp delSp modSp add mod">
        <pc:chgData name="Ajit Singh" userId="058fb70ef83c424e" providerId="LiveId" clId="{F90FBDF0-A49F-4AD3-AD38-B76255EE9AE9}" dt="2021-05-07T14:04:19.543" v="8361"/>
        <pc:sldMkLst>
          <pc:docMk/>
          <pc:sldMk cId="158338800" sldId="295"/>
        </pc:sldMkLst>
        <pc:spChg chg="mod">
          <ac:chgData name="Ajit Singh" userId="058fb70ef83c424e" providerId="LiveId" clId="{F90FBDF0-A49F-4AD3-AD38-B76255EE9AE9}" dt="2021-05-07T13:38:47.611" v="8110" actId="20577"/>
          <ac:spMkLst>
            <pc:docMk/>
            <pc:sldMk cId="158338800" sldId="295"/>
            <ac:spMk id="2" creationId="{3A76B58F-1CF7-41B5-BF70-710D7AC7941C}"/>
          </ac:spMkLst>
        </pc:spChg>
        <pc:spChg chg="del mod">
          <ac:chgData name="Ajit Singh" userId="058fb70ef83c424e" providerId="LiveId" clId="{F90FBDF0-A49F-4AD3-AD38-B76255EE9AE9}" dt="2021-05-07T13:39:02.124" v="8147" actId="478"/>
          <ac:spMkLst>
            <pc:docMk/>
            <pc:sldMk cId="158338800" sldId="295"/>
            <ac:spMk id="7" creationId="{C6A928F1-5E59-49F9-B3AA-D3B9229B2186}"/>
          </ac:spMkLst>
        </pc:spChg>
        <pc:spChg chg="del mod">
          <ac:chgData name="Ajit Singh" userId="058fb70ef83c424e" providerId="LiveId" clId="{F90FBDF0-A49F-4AD3-AD38-B76255EE9AE9}" dt="2021-05-07T13:39:05.775" v="8149" actId="478"/>
          <ac:spMkLst>
            <pc:docMk/>
            <pc:sldMk cId="158338800" sldId="295"/>
            <ac:spMk id="15" creationId="{6AECEEA0-A332-423E-A22C-59FE57329FDA}"/>
          </ac:spMkLst>
        </pc:spChg>
        <pc:picChg chg="add mod">
          <ac:chgData name="Ajit Singh" userId="058fb70ef83c424e" providerId="LiveId" clId="{F90FBDF0-A49F-4AD3-AD38-B76255EE9AE9}" dt="2021-05-07T13:40:31.497" v="8199" actId="1076"/>
          <ac:picMkLst>
            <pc:docMk/>
            <pc:sldMk cId="158338800" sldId="295"/>
            <ac:picMk id="4" creationId="{C23CDEC5-8506-4DFA-9123-274F9BDB9CF9}"/>
          </ac:picMkLst>
        </pc:picChg>
        <pc:picChg chg="add mod">
          <ac:chgData name="Ajit Singh" userId="058fb70ef83c424e" providerId="LiveId" clId="{F90FBDF0-A49F-4AD3-AD38-B76255EE9AE9}" dt="2021-05-07T13:40:15.819" v="8173" actId="1038"/>
          <ac:picMkLst>
            <pc:docMk/>
            <pc:sldMk cId="158338800" sldId="295"/>
            <ac:picMk id="6" creationId="{192F042A-1CCA-4728-BB99-002D3EB67A0E}"/>
          </ac:picMkLst>
        </pc:picChg>
        <pc:picChg chg="add mod">
          <ac:chgData name="Ajit Singh" userId="058fb70ef83c424e" providerId="LiveId" clId="{F90FBDF0-A49F-4AD3-AD38-B76255EE9AE9}" dt="2021-05-07T14:04:19.543" v="8361"/>
          <ac:picMkLst>
            <pc:docMk/>
            <pc:sldMk cId="158338800" sldId="295"/>
            <ac:picMk id="9" creationId="{150DC6F3-3280-4439-AEF1-BA41E63E1752}"/>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4-21T03:32:56.662" idx="1">
    <p:pos x="8254" y="157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B222FA-EFC5-4D8C-9666-C445A9E1963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2993B59B-B19B-4CE5-AC94-26B33275B781}">
      <dgm:prSet custT="1"/>
      <dgm:spPr/>
      <dgm:t>
        <a:bodyPr/>
        <a:lstStyle/>
        <a:p>
          <a:r>
            <a:rPr lang="en-US" sz="6000" b="1" i="0" dirty="0"/>
            <a:t>Thank You! </a:t>
          </a:r>
          <a:r>
            <a:rPr lang="en-US" sz="6000" b="1" i="0" dirty="0">
              <a:sym typeface="Wingdings" panose="05000000000000000000" pitchFamily="2" charset="2"/>
            </a:rPr>
            <a:t></a:t>
          </a:r>
          <a:endParaRPr lang="en-IN" sz="6000" dirty="0"/>
        </a:p>
      </dgm:t>
    </dgm:pt>
    <dgm:pt modelId="{601ADB77-BC9A-408D-B44C-33C1A320EF9C}" type="parTrans" cxnId="{F466C4E3-921A-4575-8292-5A39A68FE5E0}">
      <dgm:prSet/>
      <dgm:spPr/>
      <dgm:t>
        <a:bodyPr/>
        <a:lstStyle/>
        <a:p>
          <a:endParaRPr lang="en-IN"/>
        </a:p>
      </dgm:t>
    </dgm:pt>
    <dgm:pt modelId="{9AD5A472-8D9B-4879-B6FD-5A2893895A14}" type="sibTrans" cxnId="{F466C4E3-921A-4575-8292-5A39A68FE5E0}">
      <dgm:prSet/>
      <dgm:spPr/>
      <dgm:t>
        <a:bodyPr/>
        <a:lstStyle/>
        <a:p>
          <a:endParaRPr lang="en-IN"/>
        </a:p>
      </dgm:t>
    </dgm:pt>
    <dgm:pt modelId="{789C9D6D-AA97-4E01-8A55-3DB1FBE7D9E6}" type="pres">
      <dgm:prSet presAssocID="{9BB222FA-EFC5-4D8C-9666-C445A9E19635}" presName="compositeShape" presStyleCnt="0">
        <dgm:presLayoutVars>
          <dgm:chMax val="7"/>
          <dgm:dir/>
          <dgm:resizeHandles val="exact"/>
        </dgm:presLayoutVars>
      </dgm:prSet>
      <dgm:spPr/>
    </dgm:pt>
    <dgm:pt modelId="{00904704-261C-48DE-AD19-367D98AC1459}" type="pres">
      <dgm:prSet presAssocID="{2993B59B-B19B-4CE5-AC94-26B33275B781}" presName="circ1TxSh" presStyleLbl="vennNode1" presStyleIdx="0" presStyleCnt="1" custScaleX="106176" custLinFactNeighborX="7837"/>
      <dgm:spPr/>
    </dgm:pt>
  </dgm:ptLst>
  <dgm:cxnLst>
    <dgm:cxn modelId="{BB8C9373-2DCB-41F7-B140-97A673EC8CD2}" type="presOf" srcId="{9BB222FA-EFC5-4D8C-9666-C445A9E19635}" destId="{789C9D6D-AA97-4E01-8A55-3DB1FBE7D9E6}" srcOrd="0" destOrd="0" presId="urn:microsoft.com/office/officeart/2005/8/layout/venn1"/>
    <dgm:cxn modelId="{E823C1C1-7DCD-4F0D-90C4-7E6C5C152FE3}" type="presOf" srcId="{2993B59B-B19B-4CE5-AC94-26B33275B781}" destId="{00904704-261C-48DE-AD19-367D98AC1459}" srcOrd="0" destOrd="0" presId="urn:microsoft.com/office/officeart/2005/8/layout/venn1"/>
    <dgm:cxn modelId="{F466C4E3-921A-4575-8292-5A39A68FE5E0}" srcId="{9BB222FA-EFC5-4D8C-9666-C445A9E19635}" destId="{2993B59B-B19B-4CE5-AC94-26B33275B781}" srcOrd="0" destOrd="0" parTransId="{601ADB77-BC9A-408D-B44C-33C1A320EF9C}" sibTransId="{9AD5A472-8D9B-4879-B6FD-5A2893895A14}"/>
    <dgm:cxn modelId="{A679029F-07C6-477A-B19D-2FF97B7D9529}" type="presParOf" srcId="{789C9D6D-AA97-4E01-8A55-3DB1FBE7D9E6}" destId="{00904704-261C-48DE-AD19-367D98AC1459}"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04704-261C-48DE-AD19-367D98AC1459}">
      <dsp:nvSpPr>
        <dsp:cNvPr id="0" name=""/>
        <dsp:cNvSpPr/>
      </dsp:nvSpPr>
      <dsp:spPr>
        <a:xfrm>
          <a:off x="2554600" y="0"/>
          <a:ext cx="4213790" cy="396868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667000">
            <a:lnSpc>
              <a:spcPct val="90000"/>
            </a:lnSpc>
            <a:spcBef>
              <a:spcPct val="0"/>
            </a:spcBef>
            <a:spcAft>
              <a:spcPct val="35000"/>
            </a:spcAft>
            <a:buNone/>
          </a:pPr>
          <a:r>
            <a:rPr lang="en-US" sz="6000" b="1" i="0" kern="1200" dirty="0"/>
            <a:t>Thank You! </a:t>
          </a:r>
          <a:r>
            <a:rPr lang="en-US" sz="6000" b="1" i="0" kern="1200" dirty="0">
              <a:sym typeface="Wingdings" panose="05000000000000000000" pitchFamily="2" charset="2"/>
            </a:rPr>
            <a:t></a:t>
          </a:r>
          <a:endParaRPr lang="en-IN" sz="6000" kern="1200" dirty="0"/>
        </a:p>
      </dsp:txBody>
      <dsp:txXfrm>
        <a:off x="3171695" y="581200"/>
        <a:ext cx="2979600" cy="28062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4/21/2022</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3873558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226225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dirty="0"/>
          </a:p>
        </p:txBody>
      </p:sp>
    </p:spTree>
    <p:extLst>
      <p:ext uri="{BB962C8B-B14F-4D97-AF65-F5344CB8AC3E}">
        <p14:creationId xmlns:p14="http://schemas.microsoft.com/office/powerpoint/2010/main" val="3365737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134881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dirty="0"/>
          </a:p>
        </p:txBody>
      </p:sp>
    </p:spTree>
    <p:extLst>
      <p:ext uri="{BB962C8B-B14F-4D97-AF65-F5344CB8AC3E}">
        <p14:creationId xmlns:p14="http://schemas.microsoft.com/office/powerpoint/2010/main" val="3799514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dirty="0"/>
          </a:p>
        </p:txBody>
      </p:sp>
    </p:spTree>
    <p:extLst>
      <p:ext uri="{BB962C8B-B14F-4D97-AF65-F5344CB8AC3E}">
        <p14:creationId xmlns:p14="http://schemas.microsoft.com/office/powerpoint/2010/main" val="3605954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dirty="0"/>
          </a:p>
        </p:txBody>
      </p:sp>
    </p:spTree>
    <p:extLst>
      <p:ext uri="{BB962C8B-B14F-4D97-AF65-F5344CB8AC3E}">
        <p14:creationId xmlns:p14="http://schemas.microsoft.com/office/powerpoint/2010/main" val="956859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dirty="0"/>
          </a:p>
        </p:txBody>
      </p:sp>
    </p:spTree>
    <p:extLst>
      <p:ext uri="{BB962C8B-B14F-4D97-AF65-F5344CB8AC3E}">
        <p14:creationId xmlns:p14="http://schemas.microsoft.com/office/powerpoint/2010/main" val="2813922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19</a:t>
            </a:fld>
            <a:endParaRPr lang="en-US" dirty="0"/>
          </a:p>
        </p:txBody>
      </p:sp>
    </p:spTree>
    <p:extLst>
      <p:ext uri="{BB962C8B-B14F-4D97-AF65-F5344CB8AC3E}">
        <p14:creationId xmlns:p14="http://schemas.microsoft.com/office/powerpoint/2010/main" val="158478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20</a:t>
            </a:fld>
            <a:endParaRPr lang="en-US" dirty="0"/>
          </a:p>
        </p:txBody>
      </p:sp>
    </p:spTree>
    <p:extLst>
      <p:ext uri="{BB962C8B-B14F-4D97-AF65-F5344CB8AC3E}">
        <p14:creationId xmlns:p14="http://schemas.microsoft.com/office/powerpoint/2010/main" val="411968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3300801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21</a:t>
            </a:fld>
            <a:endParaRPr lang="en-US" dirty="0"/>
          </a:p>
        </p:txBody>
      </p:sp>
    </p:spTree>
    <p:extLst>
      <p:ext uri="{BB962C8B-B14F-4D97-AF65-F5344CB8AC3E}">
        <p14:creationId xmlns:p14="http://schemas.microsoft.com/office/powerpoint/2010/main" val="470831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22</a:t>
            </a:fld>
            <a:endParaRPr lang="en-US" dirty="0"/>
          </a:p>
        </p:txBody>
      </p:sp>
    </p:spTree>
    <p:extLst>
      <p:ext uri="{BB962C8B-B14F-4D97-AF65-F5344CB8AC3E}">
        <p14:creationId xmlns:p14="http://schemas.microsoft.com/office/powerpoint/2010/main" val="2278840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23</a:t>
            </a:fld>
            <a:endParaRPr lang="en-US" dirty="0"/>
          </a:p>
        </p:txBody>
      </p:sp>
    </p:spTree>
    <p:extLst>
      <p:ext uri="{BB962C8B-B14F-4D97-AF65-F5344CB8AC3E}">
        <p14:creationId xmlns:p14="http://schemas.microsoft.com/office/powerpoint/2010/main" val="129616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t>24</a:t>
            </a:fld>
            <a:endParaRPr lang="en-US" dirty="0"/>
          </a:p>
        </p:txBody>
      </p:sp>
    </p:spTree>
    <p:extLst>
      <p:ext uri="{BB962C8B-B14F-4D97-AF65-F5344CB8AC3E}">
        <p14:creationId xmlns:p14="http://schemas.microsoft.com/office/powerpoint/2010/main" val="290625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81528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125611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796562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344572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1778569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3535810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B7F6C47-B260-4BB6-8230-7D14D5CDE026}" type="datetimeFigureOut">
              <a:rPr lang="en-US" noProof="0" smtClean="0"/>
              <a:t>4/21/2022</a:t>
            </a:fld>
            <a:endParaRPr lang="en-US" noProof="0"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noProof="0"/>
              <a:t>Add a footer </a:t>
            </a:r>
            <a:endParaRPr lang="en-US" noProof="0"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4942799-31AF-4FF8-9D79-C1A3E01FB207}" type="slidenum">
              <a:rPr lang="en-US" noProof="0" smtClean="0"/>
              <a:t>‹#›</a:t>
            </a:fld>
            <a:endParaRPr lang="en-US" noProof="0" dirty="0"/>
          </a:p>
        </p:txBody>
      </p:sp>
      <p:sp>
        <p:nvSpPr>
          <p:cNvPr id="13" name="Rectangle 12">
            <a:extLst>
              <a:ext uri="{FF2B5EF4-FFF2-40B4-BE49-F238E27FC236}">
                <a16:creationId xmlns:a16="http://schemas.microsoft.com/office/drawing/2014/main" id="{099F3F1C-33BF-4898-BD0B-104B4E588945}"/>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6892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25208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3777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908103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683797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14464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8" name="Footer Placeholder 7"/>
          <p:cNvSpPr>
            <a:spLocks noGrp="1"/>
          </p:cNvSpPr>
          <p:nvPr>
            <p:ph type="ftr" sz="quarter" idx="11"/>
          </p:nvPr>
        </p:nvSpPr>
        <p:spPr>
          <a:xfrm>
            <a:off x="561111" y="6391838"/>
            <a:ext cx="3644282" cy="304801"/>
          </a:xfrm>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44676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B7F6C47-B260-4BB6-8230-7D14D5CDE026}" type="datetimeFigureOut">
              <a:rPr lang="en-US" noProof="0" smtClean="0"/>
              <a:t>4/21/2022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51502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B7F6C47-B260-4BB6-8230-7D14D5CDE026}" type="datetimeFigureOut">
              <a:rPr lang="en-US" noProof="0" smtClean="0"/>
              <a:t>4/21/2022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47230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4/21/2022</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834314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4/21/2022</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0022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313443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3121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49336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8213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04454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60947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2060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noProof="0" smtClean="0"/>
              <a:t>4/21/2022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5547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B7F6C47-B260-4BB6-8230-7D14D5CDE026}" type="datetimeFigureOut">
              <a:rPr lang="en-US" noProof="0" smtClean="0"/>
              <a:t>4/21/2022</a:t>
            </a:fld>
            <a:endParaRPr lang="en-US" noProof="0"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noProof="0"/>
              <a:t>Add a footer</a:t>
            </a:r>
            <a:endParaRPr lang="en-US" noProof="0"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003834419"/>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4" r:id="rId19"/>
    <p:sldLayoutId id="2147483676" r:id="rId20"/>
    <p:sldLayoutId id="2147483681" r:id="rId21"/>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who.int/en/news-room/fact-sheets/detail/cardiovascular-diseases-(cvd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696879" y="94561"/>
            <a:ext cx="10619999" cy="2905723"/>
          </a:xfrm>
        </p:spPr>
        <p:txBody>
          <a:bodyPr/>
          <a:lstStyle/>
          <a:p>
            <a:r>
              <a:rPr lang="en-US" sz="4800" b="0" dirty="0"/>
              <a:t>CORONARY HEART DISEASE PREDICTION USING LOGISTIC REGRESSION</a:t>
            </a:r>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7149386" y="4281935"/>
            <a:ext cx="5086350" cy="518720"/>
          </a:xfrm>
        </p:spPr>
        <p:txBody>
          <a:bodyPr>
            <a:normAutofit/>
          </a:bodyPr>
          <a:lstStyle/>
          <a:p>
            <a:r>
              <a:rPr lang="en-US" sz="2200" dirty="0">
                <a:solidFill>
                  <a:schemeClr val="bg1"/>
                </a:solidFill>
              </a:rPr>
              <a:t>- Using CRISP-DM FRAMEWORK</a:t>
            </a:r>
          </a:p>
        </p:txBody>
      </p:sp>
      <p:sp>
        <p:nvSpPr>
          <p:cNvPr id="5" name="Subtitle 2">
            <a:extLst>
              <a:ext uri="{FF2B5EF4-FFF2-40B4-BE49-F238E27FC236}">
                <a16:creationId xmlns:a16="http://schemas.microsoft.com/office/drawing/2014/main" id="{BE559B59-DFAF-4E01-A848-4D18FE3F07F3}"/>
              </a:ext>
            </a:extLst>
          </p:cNvPr>
          <p:cNvSpPr txBox="1">
            <a:spLocks/>
          </p:cNvSpPr>
          <p:nvPr/>
        </p:nvSpPr>
        <p:spPr>
          <a:xfrm>
            <a:off x="8184656" y="4986780"/>
            <a:ext cx="3778940" cy="1785005"/>
          </a:xfrm>
          <a:prstGeom prst="rect">
            <a:avLst/>
          </a:prstGeom>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80000"/>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80000"/>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l"/>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Submitted  by</a:t>
            </a:r>
            <a:r>
              <a:rPr lang="en-US" sz="2000" dirty="0">
                <a:latin typeface="Times New Roman" panose="02020603050405020304" pitchFamily="18" charset="0"/>
                <a:cs typeface="Times New Roman" panose="02020603050405020304" pitchFamily="18" charset="0"/>
              </a:rPr>
              <a:t>:- </a:t>
            </a:r>
          </a:p>
          <a:p>
            <a:pPr algn="l"/>
            <a:r>
              <a:rPr lang="en-US" sz="2000" dirty="0">
                <a:latin typeface="Times New Roman" panose="02020603050405020304" pitchFamily="18" charset="0"/>
                <a:cs typeface="Times New Roman" panose="02020603050405020304" pitchFamily="18" charset="0"/>
              </a:rPr>
              <a:t> 	Muktesh Sahu (10594774)</a:t>
            </a:r>
          </a:p>
          <a:p>
            <a:pPr algn="l"/>
            <a:r>
              <a:rPr lang="en-US" sz="2000" dirty="0">
                <a:latin typeface="Times New Roman" panose="02020603050405020304" pitchFamily="18" charset="0"/>
                <a:cs typeface="Times New Roman" panose="02020603050405020304" pitchFamily="18" charset="0"/>
              </a:rPr>
              <a:t>	Maya Kumbhar (10594952)</a:t>
            </a:r>
          </a:p>
          <a:p>
            <a:pPr algn="l"/>
            <a:r>
              <a:rPr lang="en-US" sz="2000" dirty="0">
                <a:latin typeface="Times New Roman" panose="02020603050405020304" pitchFamily="18" charset="0"/>
                <a:cs typeface="Times New Roman" panose="02020603050405020304" pitchFamily="18" charset="0"/>
              </a:rPr>
              <a:t>	Ankit </a:t>
            </a:r>
            <a:r>
              <a:rPr lang="en-US" sz="2000" dirty="0" err="1">
                <a:latin typeface="Times New Roman" panose="02020603050405020304" pitchFamily="18" charset="0"/>
                <a:cs typeface="Times New Roman" panose="02020603050405020304" pitchFamily="18" charset="0"/>
              </a:rPr>
              <a:t>Butola</a:t>
            </a:r>
            <a:r>
              <a:rPr lang="en-US" sz="2000" dirty="0">
                <a:latin typeface="Times New Roman" panose="02020603050405020304" pitchFamily="18" charset="0"/>
                <a:cs typeface="Times New Roman" panose="02020603050405020304" pitchFamily="18" charset="0"/>
              </a:rPr>
              <a:t> (10590492)</a:t>
            </a:r>
          </a:p>
          <a:p>
            <a:pPr algn="l"/>
            <a:endParaRPr lang="en-US" sz="2000" dirty="0">
              <a:latin typeface="Times New Roman" panose="02020603050405020304" pitchFamily="18" charset="0"/>
              <a:cs typeface="Times New Roman" panose="02020603050405020304" pitchFamily="18" charset="0"/>
            </a:endParaRPr>
          </a:p>
        </p:txBody>
      </p:sp>
      <p:pic>
        <p:nvPicPr>
          <p:cNvPr id="1026" name="Picture 2" descr="Coronavirus Update">
            <a:extLst>
              <a:ext uri="{FF2B5EF4-FFF2-40B4-BE49-F238E27FC236}">
                <a16:creationId xmlns:a16="http://schemas.microsoft.com/office/drawing/2014/main" id="{EBF5C518-D6FC-4ACC-B095-749ADADD5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425631"/>
            <a:ext cx="1905000" cy="1356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25830" y="410597"/>
            <a:ext cx="9634479" cy="1188086"/>
          </a:xfrm>
        </p:spPr>
        <p:txBody>
          <a:bodyPr>
            <a:normAutofit/>
          </a:bodyPr>
          <a:lstStyle/>
          <a:p>
            <a:r>
              <a:rPr lang="en-US" dirty="0"/>
              <a:t>Data Preparation:</a:t>
            </a:r>
            <a:br>
              <a:rPr lang="en-US" dirty="0"/>
            </a:br>
            <a:r>
              <a:rPr lang="en-US" sz="2200" dirty="0"/>
              <a:t>Nominal to Numerical Attribute conversion</a:t>
            </a:r>
          </a:p>
        </p:txBody>
      </p:sp>
      <p:pic>
        <p:nvPicPr>
          <p:cNvPr id="5" name="Picture 4">
            <a:extLst>
              <a:ext uri="{FF2B5EF4-FFF2-40B4-BE49-F238E27FC236}">
                <a16:creationId xmlns:a16="http://schemas.microsoft.com/office/drawing/2014/main" id="{3890B955-B782-4EB4-9224-E0622B547063}"/>
              </a:ext>
            </a:extLst>
          </p:cNvPr>
          <p:cNvPicPr>
            <a:picLocks noChangeAspect="1"/>
          </p:cNvPicPr>
          <p:nvPr/>
        </p:nvPicPr>
        <p:blipFill>
          <a:blip r:embed="rId3"/>
          <a:stretch>
            <a:fillRect/>
          </a:stretch>
        </p:blipFill>
        <p:spPr>
          <a:xfrm>
            <a:off x="1088259" y="3543636"/>
            <a:ext cx="3919053" cy="2945766"/>
          </a:xfrm>
          <a:prstGeom prst="rect">
            <a:avLst/>
          </a:prstGeom>
        </p:spPr>
      </p:pic>
      <p:pic>
        <p:nvPicPr>
          <p:cNvPr id="7" name="Picture 6">
            <a:extLst>
              <a:ext uri="{FF2B5EF4-FFF2-40B4-BE49-F238E27FC236}">
                <a16:creationId xmlns:a16="http://schemas.microsoft.com/office/drawing/2014/main" id="{4EDE82C4-E2AD-4630-8558-A87C3B7C1BFC}"/>
              </a:ext>
            </a:extLst>
          </p:cNvPr>
          <p:cNvPicPr>
            <a:picLocks noChangeAspect="1"/>
          </p:cNvPicPr>
          <p:nvPr/>
        </p:nvPicPr>
        <p:blipFill>
          <a:blip r:embed="rId4"/>
          <a:stretch>
            <a:fillRect/>
          </a:stretch>
        </p:blipFill>
        <p:spPr>
          <a:xfrm>
            <a:off x="5814051" y="2740684"/>
            <a:ext cx="5950600" cy="3412466"/>
          </a:xfrm>
          <a:prstGeom prst="rect">
            <a:avLst/>
          </a:prstGeom>
        </p:spPr>
      </p:pic>
      <p:sp>
        <p:nvSpPr>
          <p:cNvPr id="8" name="Rectangle 7">
            <a:extLst>
              <a:ext uri="{FF2B5EF4-FFF2-40B4-BE49-F238E27FC236}">
                <a16:creationId xmlns:a16="http://schemas.microsoft.com/office/drawing/2014/main" id="{31C47092-1A7A-4951-9B6E-5FCDB897FB8A}"/>
              </a:ext>
            </a:extLst>
          </p:cNvPr>
          <p:cNvSpPr/>
          <p:nvPr/>
        </p:nvSpPr>
        <p:spPr>
          <a:xfrm>
            <a:off x="6152644" y="4670884"/>
            <a:ext cx="1030056" cy="985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Content Placeholder 2">
            <a:extLst>
              <a:ext uri="{FF2B5EF4-FFF2-40B4-BE49-F238E27FC236}">
                <a16:creationId xmlns:a16="http://schemas.microsoft.com/office/drawing/2014/main" id="{F2CD0DA0-133C-4D1D-A098-FC04189B89DF}"/>
              </a:ext>
            </a:extLst>
          </p:cNvPr>
          <p:cNvSpPr txBox="1">
            <a:spLocks/>
          </p:cNvSpPr>
          <p:nvPr/>
        </p:nvSpPr>
        <p:spPr>
          <a:xfrm>
            <a:off x="686813" y="2740684"/>
            <a:ext cx="5064126" cy="711200"/>
          </a:xfrm>
          <a:prstGeom prst="rect">
            <a:avLst/>
          </a:prstGeom>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r>
              <a:rPr lang="en-GB" dirty="0"/>
              <a:t>Data type conversion of the attributes.</a:t>
            </a:r>
          </a:p>
          <a:p>
            <a:pPr>
              <a:lnSpc>
                <a:spcPct val="107000"/>
              </a:lnSpc>
              <a:spcAft>
                <a:spcPts val="800"/>
              </a:spcAft>
              <a:buFont typeface="Wingdings" panose="05000000000000000000" pitchFamily="2" charset="2"/>
              <a:buChar char="Ø"/>
              <a:tabLst>
                <a:tab pos="457200" algn="l"/>
              </a:tabLst>
            </a:pPr>
            <a:r>
              <a:rPr lang="en-GB" dirty="0"/>
              <a:t>Creating dummy variables </a:t>
            </a:r>
            <a:endParaRPr lang="en-US" dirty="0"/>
          </a:p>
        </p:txBody>
      </p:sp>
      <p:sp>
        <p:nvSpPr>
          <p:cNvPr id="10" name="Rectangle: Rounded Corners 9">
            <a:extLst>
              <a:ext uri="{FF2B5EF4-FFF2-40B4-BE49-F238E27FC236}">
                <a16:creationId xmlns:a16="http://schemas.microsoft.com/office/drawing/2014/main" id="{0E8B5973-6289-4A81-83A3-F2989E28B4FD}"/>
              </a:ext>
            </a:extLst>
          </p:cNvPr>
          <p:cNvSpPr/>
          <p:nvPr/>
        </p:nvSpPr>
        <p:spPr>
          <a:xfrm>
            <a:off x="530946" y="2370642"/>
            <a:ext cx="4928322" cy="441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pic>
        <p:nvPicPr>
          <p:cNvPr id="11" name="Picture 2" descr="Coronavirus Update">
            <a:extLst>
              <a:ext uri="{FF2B5EF4-FFF2-40B4-BE49-F238E27FC236}">
                <a16:creationId xmlns:a16="http://schemas.microsoft.com/office/drawing/2014/main" id="{43F912A8-A21E-4A92-8306-40EE9DC42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7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FFA7-533E-4DC3-A2A2-300E0DB90718}"/>
              </a:ext>
            </a:extLst>
          </p:cNvPr>
          <p:cNvSpPr>
            <a:spLocks noGrp="1"/>
          </p:cNvSpPr>
          <p:nvPr>
            <p:ph type="title"/>
          </p:nvPr>
        </p:nvSpPr>
        <p:spPr>
          <a:xfrm>
            <a:off x="572382" y="503750"/>
            <a:ext cx="3236048" cy="970450"/>
          </a:xfrm>
        </p:spPr>
        <p:txBody>
          <a:bodyPr/>
          <a:lstStyle/>
          <a:p>
            <a:r>
              <a:rPr lang="en-GB" dirty="0" err="1"/>
              <a:t>Modeling</a:t>
            </a:r>
            <a:r>
              <a:rPr lang="en-GB" dirty="0"/>
              <a:t>:</a:t>
            </a:r>
            <a:br>
              <a:rPr lang="en-GB" dirty="0"/>
            </a:br>
            <a:r>
              <a:rPr lang="en-GB" sz="2200" dirty="0"/>
              <a:t>Exploring Models</a:t>
            </a:r>
          </a:p>
        </p:txBody>
      </p:sp>
      <p:pic>
        <p:nvPicPr>
          <p:cNvPr id="7" name="Content Placeholder 6" descr="A picture containing diagram&#10;&#10;Description automatically generated">
            <a:extLst>
              <a:ext uri="{FF2B5EF4-FFF2-40B4-BE49-F238E27FC236}">
                <a16:creationId xmlns:a16="http://schemas.microsoft.com/office/drawing/2014/main" id="{F6555989-7E78-46A9-B72A-FB7DB5B60E1F}"/>
              </a:ext>
            </a:extLst>
          </p:cNvPr>
          <p:cNvPicPr>
            <a:picLocks noGrp="1" noChangeAspect="1"/>
          </p:cNvPicPr>
          <p:nvPr>
            <p:ph idx="1"/>
          </p:nvPr>
        </p:nvPicPr>
        <p:blipFill>
          <a:blip r:embed="rId2"/>
          <a:stretch>
            <a:fillRect/>
          </a:stretch>
        </p:blipFill>
        <p:spPr>
          <a:xfrm>
            <a:off x="612430" y="2561334"/>
            <a:ext cx="5354738" cy="1454487"/>
          </a:xfrm>
        </p:spPr>
      </p:pic>
      <p:pic>
        <p:nvPicPr>
          <p:cNvPr id="9" name="Picture 8">
            <a:extLst>
              <a:ext uri="{FF2B5EF4-FFF2-40B4-BE49-F238E27FC236}">
                <a16:creationId xmlns:a16="http://schemas.microsoft.com/office/drawing/2014/main" id="{BF1249E1-AF7E-4402-AFF9-134127BEF731}"/>
              </a:ext>
            </a:extLst>
          </p:cNvPr>
          <p:cNvPicPr>
            <a:picLocks noChangeAspect="1"/>
          </p:cNvPicPr>
          <p:nvPr/>
        </p:nvPicPr>
        <p:blipFill>
          <a:blip r:embed="rId3"/>
          <a:stretch>
            <a:fillRect/>
          </a:stretch>
        </p:blipFill>
        <p:spPr>
          <a:xfrm>
            <a:off x="608215" y="4629399"/>
            <a:ext cx="5634113" cy="1902558"/>
          </a:xfrm>
          <a:prstGeom prst="rect">
            <a:avLst/>
          </a:prstGeom>
        </p:spPr>
      </p:pic>
      <p:pic>
        <p:nvPicPr>
          <p:cNvPr id="5" name="Picture 2" descr="Coronavirus Update">
            <a:extLst>
              <a:ext uri="{FF2B5EF4-FFF2-40B4-BE49-F238E27FC236}">
                <a16:creationId xmlns:a16="http://schemas.microsoft.com/office/drawing/2014/main" id="{B77D7EA1-B413-464F-B235-1ECDF3546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2463262-8AD3-49ED-A570-2A2FACBF4200}"/>
              </a:ext>
            </a:extLst>
          </p:cNvPr>
          <p:cNvPicPr>
            <a:picLocks noChangeAspect="1"/>
          </p:cNvPicPr>
          <p:nvPr/>
        </p:nvPicPr>
        <p:blipFill>
          <a:blip r:embed="rId5"/>
          <a:stretch>
            <a:fillRect/>
          </a:stretch>
        </p:blipFill>
        <p:spPr>
          <a:xfrm>
            <a:off x="6646206" y="2978870"/>
            <a:ext cx="5074451" cy="2960017"/>
          </a:xfrm>
          <a:prstGeom prst="rect">
            <a:avLst/>
          </a:prstGeom>
        </p:spPr>
      </p:pic>
      <p:sp>
        <p:nvSpPr>
          <p:cNvPr id="8" name="Rectangle: Rounded Corners 7">
            <a:extLst>
              <a:ext uri="{FF2B5EF4-FFF2-40B4-BE49-F238E27FC236}">
                <a16:creationId xmlns:a16="http://schemas.microsoft.com/office/drawing/2014/main" id="{43B2978D-A856-40F1-A84D-003D77A26922}"/>
              </a:ext>
            </a:extLst>
          </p:cNvPr>
          <p:cNvSpPr/>
          <p:nvPr/>
        </p:nvSpPr>
        <p:spPr>
          <a:xfrm>
            <a:off x="6622429" y="2790334"/>
            <a:ext cx="5153024" cy="33628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spTree>
    <p:extLst>
      <p:ext uri="{BB962C8B-B14F-4D97-AF65-F5344CB8AC3E}">
        <p14:creationId xmlns:p14="http://schemas.microsoft.com/office/powerpoint/2010/main" val="79549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44687" y="372889"/>
            <a:ext cx="8994400" cy="1188086"/>
          </a:xfrm>
        </p:spPr>
        <p:txBody>
          <a:bodyPr>
            <a:normAutofit/>
          </a:bodyPr>
          <a:lstStyle/>
          <a:p>
            <a:r>
              <a:rPr lang="en-US" dirty="0"/>
              <a:t>Modeling: </a:t>
            </a:r>
            <a:br>
              <a:rPr lang="en-US" dirty="0"/>
            </a:br>
            <a:r>
              <a:rPr lang="en-US" sz="2400" dirty="0"/>
              <a:t>Selecting Predictor </a:t>
            </a:r>
            <a:r>
              <a:rPr lang="en-US" sz="2200" dirty="0"/>
              <a:t>Attributes(Independent Variables)</a:t>
            </a:r>
          </a:p>
        </p:txBody>
      </p:sp>
      <p:pic>
        <p:nvPicPr>
          <p:cNvPr id="4" name="Picture 3">
            <a:extLst>
              <a:ext uri="{FF2B5EF4-FFF2-40B4-BE49-F238E27FC236}">
                <a16:creationId xmlns:a16="http://schemas.microsoft.com/office/drawing/2014/main" id="{9E3474F5-537A-4CEB-A5B6-F215452B915B}"/>
              </a:ext>
            </a:extLst>
          </p:cNvPr>
          <p:cNvPicPr>
            <a:picLocks noChangeAspect="1"/>
          </p:cNvPicPr>
          <p:nvPr/>
        </p:nvPicPr>
        <p:blipFill>
          <a:blip r:embed="rId3"/>
          <a:stretch>
            <a:fillRect/>
          </a:stretch>
        </p:blipFill>
        <p:spPr>
          <a:xfrm>
            <a:off x="5248321" y="2679756"/>
            <a:ext cx="6817995" cy="3510841"/>
          </a:xfrm>
          <a:prstGeom prst="rect">
            <a:avLst/>
          </a:prstGeom>
        </p:spPr>
      </p:pic>
      <p:sp>
        <p:nvSpPr>
          <p:cNvPr id="12" name="Rectangle 11">
            <a:extLst>
              <a:ext uri="{FF2B5EF4-FFF2-40B4-BE49-F238E27FC236}">
                <a16:creationId xmlns:a16="http://schemas.microsoft.com/office/drawing/2014/main" id="{520F41C0-7FD3-4E55-9A49-59734AB15853}"/>
              </a:ext>
            </a:extLst>
          </p:cNvPr>
          <p:cNvSpPr/>
          <p:nvPr/>
        </p:nvSpPr>
        <p:spPr>
          <a:xfrm>
            <a:off x="7116065" y="2703613"/>
            <a:ext cx="1121496" cy="1015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a:extLst>
              <a:ext uri="{FF2B5EF4-FFF2-40B4-BE49-F238E27FC236}">
                <a16:creationId xmlns:a16="http://schemas.microsoft.com/office/drawing/2014/main" id="{1BDAC710-A773-40DD-A4D5-70BBA754EEDB}"/>
              </a:ext>
            </a:extLst>
          </p:cNvPr>
          <p:cNvPicPr>
            <a:picLocks noChangeAspect="1"/>
          </p:cNvPicPr>
          <p:nvPr/>
        </p:nvPicPr>
        <p:blipFill>
          <a:blip r:embed="rId4"/>
          <a:stretch>
            <a:fillRect/>
          </a:stretch>
        </p:blipFill>
        <p:spPr>
          <a:xfrm>
            <a:off x="947179" y="3587603"/>
            <a:ext cx="3514802" cy="2672714"/>
          </a:xfrm>
          <a:prstGeom prst="rect">
            <a:avLst/>
          </a:prstGeom>
        </p:spPr>
      </p:pic>
      <p:sp>
        <p:nvSpPr>
          <p:cNvPr id="15" name="Content Placeholder 2">
            <a:extLst>
              <a:ext uri="{FF2B5EF4-FFF2-40B4-BE49-F238E27FC236}">
                <a16:creationId xmlns:a16="http://schemas.microsoft.com/office/drawing/2014/main" id="{6AECEEA0-A332-423E-A22C-59FE57329FDA}"/>
              </a:ext>
            </a:extLst>
          </p:cNvPr>
          <p:cNvSpPr txBox="1">
            <a:spLocks/>
          </p:cNvSpPr>
          <p:nvPr/>
        </p:nvSpPr>
        <p:spPr>
          <a:xfrm>
            <a:off x="606417" y="2817477"/>
            <a:ext cx="4373881" cy="683895"/>
          </a:xfrm>
          <a:prstGeom prst="rect">
            <a:avLst/>
          </a:prstGeom>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r>
              <a:rPr lang="en-GB" dirty="0"/>
              <a:t>Selecting categorical attributes to feed into logistic regression model for predicting the result.</a:t>
            </a:r>
            <a:endParaRPr lang="en-US" dirty="0"/>
          </a:p>
        </p:txBody>
      </p:sp>
      <p:sp>
        <p:nvSpPr>
          <p:cNvPr id="7" name="Rectangle: Rounded Corners 6">
            <a:extLst>
              <a:ext uri="{FF2B5EF4-FFF2-40B4-BE49-F238E27FC236}">
                <a16:creationId xmlns:a16="http://schemas.microsoft.com/office/drawing/2014/main" id="{D037A083-C592-40FA-8319-501706258815}"/>
              </a:ext>
            </a:extLst>
          </p:cNvPr>
          <p:cNvSpPr/>
          <p:nvPr/>
        </p:nvSpPr>
        <p:spPr>
          <a:xfrm>
            <a:off x="527901" y="2389991"/>
            <a:ext cx="4452398" cy="4286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pic>
        <p:nvPicPr>
          <p:cNvPr id="8" name="Picture 2" descr="Coronavirus Update">
            <a:extLst>
              <a:ext uri="{FF2B5EF4-FFF2-40B4-BE49-F238E27FC236}">
                <a16:creationId xmlns:a16="http://schemas.microsoft.com/office/drawing/2014/main" id="{E2750602-A72E-45AF-93F4-1DEA714884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40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35259" y="467158"/>
            <a:ext cx="8994400" cy="1188086"/>
          </a:xfrm>
        </p:spPr>
        <p:txBody>
          <a:bodyPr/>
          <a:lstStyle/>
          <a:p>
            <a:r>
              <a:rPr lang="en-US" dirty="0"/>
              <a:t>Modeling:</a:t>
            </a:r>
            <a:br>
              <a:rPr lang="en-US" dirty="0"/>
            </a:br>
            <a:r>
              <a:rPr lang="en-US" sz="2200" dirty="0"/>
              <a:t>Splitting data</a:t>
            </a:r>
            <a:r>
              <a:rPr lang="en-US" dirty="0"/>
              <a:t> </a:t>
            </a:r>
          </a:p>
        </p:txBody>
      </p:sp>
      <p:pic>
        <p:nvPicPr>
          <p:cNvPr id="4" name="Picture 3">
            <a:extLst>
              <a:ext uri="{FF2B5EF4-FFF2-40B4-BE49-F238E27FC236}">
                <a16:creationId xmlns:a16="http://schemas.microsoft.com/office/drawing/2014/main" id="{9E3474F5-537A-4CEB-A5B6-F215452B915B}"/>
              </a:ext>
            </a:extLst>
          </p:cNvPr>
          <p:cNvPicPr>
            <a:picLocks noChangeAspect="1"/>
          </p:cNvPicPr>
          <p:nvPr/>
        </p:nvPicPr>
        <p:blipFill>
          <a:blip r:embed="rId3"/>
          <a:stretch>
            <a:fillRect/>
          </a:stretch>
        </p:blipFill>
        <p:spPr>
          <a:xfrm>
            <a:off x="5128261" y="2346960"/>
            <a:ext cx="6817995" cy="3510841"/>
          </a:xfrm>
          <a:prstGeom prst="rect">
            <a:avLst/>
          </a:prstGeom>
        </p:spPr>
      </p:pic>
      <p:sp>
        <p:nvSpPr>
          <p:cNvPr id="12" name="Rectangle 11">
            <a:extLst>
              <a:ext uri="{FF2B5EF4-FFF2-40B4-BE49-F238E27FC236}">
                <a16:creationId xmlns:a16="http://schemas.microsoft.com/office/drawing/2014/main" id="{520F41C0-7FD3-4E55-9A49-59734AB15853}"/>
              </a:ext>
            </a:extLst>
          </p:cNvPr>
          <p:cNvSpPr/>
          <p:nvPr/>
        </p:nvSpPr>
        <p:spPr>
          <a:xfrm>
            <a:off x="7087784" y="3449955"/>
            <a:ext cx="1121496" cy="1083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Content Placeholder 2">
            <a:extLst>
              <a:ext uri="{FF2B5EF4-FFF2-40B4-BE49-F238E27FC236}">
                <a16:creationId xmlns:a16="http://schemas.microsoft.com/office/drawing/2014/main" id="{6AECEEA0-A332-423E-A22C-59FE57329FDA}"/>
              </a:ext>
            </a:extLst>
          </p:cNvPr>
          <p:cNvSpPr txBox="1">
            <a:spLocks/>
          </p:cNvSpPr>
          <p:nvPr/>
        </p:nvSpPr>
        <p:spPr>
          <a:xfrm>
            <a:off x="471988" y="2354188"/>
            <a:ext cx="4164331" cy="1590675"/>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r>
              <a:rPr lang="en-GB" dirty="0"/>
              <a:t>Splitting data into 70:30.</a:t>
            </a:r>
          </a:p>
          <a:p>
            <a:pPr>
              <a:lnSpc>
                <a:spcPct val="107000"/>
              </a:lnSpc>
              <a:spcAft>
                <a:spcPts val="800"/>
              </a:spcAft>
              <a:buFont typeface="Wingdings" panose="05000000000000000000" pitchFamily="2" charset="2"/>
              <a:buChar char="Ø"/>
              <a:tabLst>
                <a:tab pos="457200" algn="l"/>
              </a:tabLst>
            </a:pPr>
            <a:r>
              <a:rPr lang="en-GB" dirty="0"/>
              <a:t>And applying logistic regression model for predicting the values </a:t>
            </a:r>
            <a:endParaRPr lang="en-US" dirty="0"/>
          </a:p>
        </p:txBody>
      </p:sp>
      <p:sp>
        <p:nvSpPr>
          <p:cNvPr id="7" name="Rectangle 6">
            <a:extLst>
              <a:ext uri="{FF2B5EF4-FFF2-40B4-BE49-F238E27FC236}">
                <a16:creationId xmlns:a16="http://schemas.microsoft.com/office/drawing/2014/main" id="{CF51C316-03FC-4D27-9D9E-19137F8AE936}"/>
              </a:ext>
            </a:extLst>
          </p:cNvPr>
          <p:cNvSpPr/>
          <p:nvPr/>
        </p:nvSpPr>
        <p:spPr>
          <a:xfrm>
            <a:off x="8249834" y="3888105"/>
            <a:ext cx="1121496" cy="1455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D74B46E1-73E8-4D2B-A45B-50ADC6E21586}"/>
              </a:ext>
            </a:extLst>
          </p:cNvPr>
          <p:cNvSpPr/>
          <p:nvPr/>
        </p:nvSpPr>
        <p:spPr>
          <a:xfrm>
            <a:off x="9438005" y="2316480"/>
            <a:ext cx="1121496" cy="1095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2" descr="Coronavirus Update">
            <a:extLst>
              <a:ext uri="{FF2B5EF4-FFF2-40B4-BE49-F238E27FC236}">
                <a16:creationId xmlns:a16="http://schemas.microsoft.com/office/drawing/2014/main" id="{155449A9-680D-4578-A50E-509CD16FC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68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44694" y="382318"/>
            <a:ext cx="3244881" cy="1188086"/>
          </a:xfrm>
        </p:spPr>
        <p:txBody>
          <a:bodyPr/>
          <a:lstStyle/>
          <a:p>
            <a:r>
              <a:rPr lang="en-US" dirty="0"/>
              <a:t>Evaluation: </a:t>
            </a:r>
            <a:br>
              <a:rPr lang="en-US" dirty="0"/>
            </a:br>
            <a:r>
              <a:rPr lang="en-US" sz="2200" dirty="0"/>
              <a:t>Selecting criteria </a:t>
            </a:r>
          </a:p>
        </p:txBody>
      </p:sp>
      <p:pic>
        <p:nvPicPr>
          <p:cNvPr id="4" name="Picture 3">
            <a:extLst>
              <a:ext uri="{FF2B5EF4-FFF2-40B4-BE49-F238E27FC236}">
                <a16:creationId xmlns:a16="http://schemas.microsoft.com/office/drawing/2014/main" id="{9E3474F5-537A-4CEB-A5B6-F215452B915B}"/>
              </a:ext>
            </a:extLst>
          </p:cNvPr>
          <p:cNvPicPr>
            <a:picLocks noChangeAspect="1"/>
          </p:cNvPicPr>
          <p:nvPr/>
        </p:nvPicPr>
        <p:blipFill>
          <a:blip r:embed="rId3"/>
          <a:stretch>
            <a:fillRect/>
          </a:stretch>
        </p:blipFill>
        <p:spPr>
          <a:xfrm>
            <a:off x="5003222" y="2679756"/>
            <a:ext cx="6817995" cy="3510841"/>
          </a:xfrm>
          <a:prstGeom prst="rect">
            <a:avLst/>
          </a:prstGeom>
        </p:spPr>
      </p:pic>
      <p:sp>
        <p:nvSpPr>
          <p:cNvPr id="15" name="Content Placeholder 2">
            <a:extLst>
              <a:ext uri="{FF2B5EF4-FFF2-40B4-BE49-F238E27FC236}">
                <a16:creationId xmlns:a16="http://schemas.microsoft.com/office/drawing/2014/main" id="{6AECEEA0-A332-423E-A22C-59FE57329FDA}"/>
              </a:ext>
            </a:extLst>
          </p:cNvPr>
          <p:cNvSpPr txBox="1">
            <a:spLocks/>
          </p:cNvSpPr>
          <p:nvPr/>
        </p:nvSpPr>
        <p:spPr>
          <a:xfrm>
            <a:off x="643537" y="2599290"/>
            <a:ext cx="3802381" cy="683895"/>
          </a:xfrm>
          <a:prstGeom prst="rect">
            <a:avLst/>
          </a:prstGeom>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r>
              <a:rPr lang="en-GB" dirty="0"/>
              <a:t>Choosing criteria to evaluate the performance of the model</a:t>
            </a:r>
            <a:endParaRPr lang="en-US" dirty="0"/>
          </a:p>
        </p:txBody>
      </p:sp>
      <p:sp>
        <p:nvSpPr>
          <p:cNvPr id="6" name="Rectangle 5">
            <a:extLst>
              <a:ext uri="{FF2B5EF4-FFF2-40B4-BE49-F238E27FC236}">
                <a16:creationId xmlns:a16="http://schemas.microsoft.com/office/drawing/2014/main" id="{9D836E02-A085-47D9-88D5-90D38C8F879C}"/>
              </a:ext>
            </a:extLst>
          </p:cNvPr>
          <p:cNvSpPr/>
          <p:nvPr/>
        </p:nvSpPr>
        <p:spPr>
          <a:xfrm>
            <a:off x="10097683" y="3383280"/>
            <a:ext cx="1170391" cy="1083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EFD5E8D0-7672-4F71-830A-9A49E42493BD}"/>
              </a:ext>
            </a:extLst>
          </p:cNvPr>
          <p:cNvPicPr>
            <a:picLocks noChangeAspect="1"/>
          </p:cNvPicPr>
          <p:nvPr/>
        </p:nvPicPr>
        <p:blipFill>
          <a:blip r:embed="rId4"/>
          <a:stretch>
            <a:fillRect/>
          </a:stretch>
        </p:blipFill>
        <p:spPr>
          <a:xfrm>
            <a:off x="1112463" y="3325303"/>
            <a:ext cx="2658258" cy="3167059"/>
          </a:xfrm>
          <a:prstGeom prst="rect">
            <a:avLst/>
          </a:prstGeom>
        </p:spPr>
      </p:pic>
      <p:sp>
        <p:nvSpPr>
          <p:cNvPr id="7" name="Rectangle: Rounded Corners 6">
            <a:extLst>
              <a:ext uri="{FF2B5EF4-FFF2-40B4-BE49-F238E27FC236}">
                <a16:creationId xmlns:a16="http://schemas.microsoft.com/office/drawing/2014/main" id="{AA97CCF4-0F16-4EA1-B155-8D38E7935355}"/>
              </a:ext>
            </a:extLst>
          </p:cNvPr>
          <p:cNvSpPr/>
          <p:nvPr/>
        </p:nvSpPr>
        <p:spPr>
          <a:xfrm>
            <a:off x="493142" y="2349033"/>
            <a:ext cx="3990974" cy="43367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pic>
        <p:nvPicPr>
          <p:cNvPr id="8" name="Picture 2" descr="Coronavirus Update">
            <a:extLst>
              <a:ext uri="{FF2B5EF4-FFF2-40B4-BE49-F238E27FC236}">
                <a16:creationId xmlns:a16="http://schemas.microsoft.com/office/drawing/2014/main" id="{425BA656-B116-491B-A0AE-2C9FE24274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00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44687" y="372889"/>
            <a:ext cx="2839537" cy="1188086"/>
          </a:xfrm>
        </p:spPr>
        <p:txBody>
          <a:bodyPr/>
          <a:lstStyle/>
          <a:p>
            <a:r>
              <a:rPr lang="en-US" dirty="0"/>
              <a:t>Evaluation: </a:t>
            </a:r>
            <a:br>
              <a:rPr lang="en-US" dirty="0"/>
            </a:br>
            <a:r>
              <a:rPr lang="en-US" sz="2200" dirty="0"/>
              <a:t>Result</a:t>
            </a:r>
          </a:p>
        </p:txBody>
      </p:sp>
      <p:pic>
        <p:nvPicPr>
          <p:cNvPr id="7" name="Picture 6">
            <a:extLst>
              <a:ext uri="{FF2B5EF4-FFF2-40B4-BE49-F238E27FC236}">
                <a16:creationId xmlns:a16="http://schemas.microsoft.com/office/drawing/2014/main" id="{46E61740-5E0A-4D91-AE0D-42D449D529DE}"/>
              </a:ext>
            </a:extLst>
          </p:cNvPr>
          <p:cNvPicPr>
            <a:picLocks noChangeAspect="1"/>
          </p:cNvPicPr>
          <p:nvPr/>
        </p:nvPicPr>
        <p:blipFill>
          <a:blip r:embed="rId3"/>
          <a:stretch>
            <a:fillRect/>
          </a:stretch>
        </p:blipFill>
        <p:spPr>
          <a:xfrm>
            <a:off x="2137509" y="2737405"/>
            <a:ext cx="7499425" cy="2638426"/>
          </a:xfrm>
          <a:prstGeom prst="rect">
            <a:avLst/>
          </a:prstGeom>
        </p:spPr>
      </p:pic>
      <p:sp>
        <p:nvSpPr>
          <p:cNvPr id="5" name="Rectangle: Rounded Corners 4">
            <a:extLst>
              <a:ext uri="{FF2B5EF4-FFF2-40B4-BE49-F238E27FC236}">
                <a16:creationId xmlns:a16="http://schemas.microsoft.com/office/drawing/2014/main" id="{47A41A1F-99C6-4CAA-9284-18B5798ED61B}"/>
              </a:ext>
            </a:extLst>
          </p:cNvPr>
          <p:cNvSpPr/>
          <p:nvPr/>
        </p:nvSpPr>
        <p:spPr>
          <a:xfrm>
            <a:off x="1800325" y="2851705"/>
            <a:ext cx="8134350" cy="24193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pic>
        <p:nvPicPr>
          <p:cNvPr id="6" name="Picture 2" descr="Coronavirus Update">
            <a:extLst>
              <a:ext uri="{FF2B5EF4-FFF2-40B4-BE49-F238E27FC236}">
                <a16:creationId xmlns:a16="http://schemas.microsoft.com/office/drawing/2014/main" id="{AB7F4562-B445-4D71-9522-BA9136A032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02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25838" y="410595"/>
            <a:ext cx="4300685" cy="1188086"/>
          </a:xfrm>
        </p:spPr>
        <p:txBody>
          <a:bodyPr>
            <a:normAutofit/>
          </a:bodyPr>
          <a:lstStyle/>
          <a:p>
            <a:r>
              <a:rPr lang="en-US" dirty="0"/>
              <a:t>Optimization: </a:t>
            </a:r>
            <a:br>
              <a:rPr lang="en-US" dirty="0"/>
            </a:br>
            <a:r>
              <a:rPr lang="en-US" sz="2400" dirty="0"/>
              <a:t>Optimization Techniques</a:t>
            </a:r>
          </a:p>
        </p:txBody>
      </p:sp>
      <p:sp>
        <p:nvSpPr>
          <p:cNvPr id="15" name="Content Placeholder 2">
            <a:extLst>
              <a:ext uri="{FF2B5EF4-FFF2-40B4-BE49-F238E27FC236}">
                <a16:creationId xmlns:a16="http://schemas.microsoft.com/office/drawing/2014/main" id="{6AECEEA0-A332-423E-A22C-59FE57329FDA}"/>
              </a:ext>
            </a:extLst>
          </p:cNvPr>
          <p:cNvSpPr txBox="1">
            <a:spLocks/>
          </p:cNvSpPr>
          <p:nvPr/>
        </p:nvSpPr>
        <p:spPr>
          <a:xfrm>
            <a:off x="635486" y="2724342"/>
            <a:ext cx="3983647" cy="1188085"/>
          </a:xfrm>
          <a:prstGeom prst="rect">
            <a:avLst/>
          </a:prstGeom>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nSpc>
                <a:spcPct val="107000"/>
              </a:lnSpc>
              <a:spcAft>
                <a:spcPts val="800"/>
              </a:spcAft>
              <a:buNone/>
              <a:tabLst>
                <a:tab pos="457200" algn="l"/>
              </a:tabLst>
            </a:pPr>
            <a:r>
              <a:rPr lang="en-GB" dirty="0"/>
              <a:t> </a:t>
            </a:r>
          </a:p>
          <a:p>
            <a:pPr>
              <a:lnSpc>
                <a:spcPct val="107000"/>
              </a:lnSpc>
              <a:spcAft>
                <a:spcPts val="800"/>
              </a:spcAft>
              <a:buFont typeface="Wingdings" panose="05000000000000000000" pitchFamily="2" charset="2"/>
              <a:buChar char="Ø"/>
              <a:tabLst>
                <a:tab pos="457200" algn="l"/>
              </a:tabLst>
            </a:pPr>
            <a:r>
              <a:rPr lang="en-GB" dirty="0"/>
              <a:t>By implementing threshold</a:t>
            </a:r>
          </a:p>
          <a:p>
            <a:pPr>
              <a:lnSpc>
                <a:spcPct val="107000"/>
              </a:lnSpc>
              <a:spcAft>
                <a:spcPts val="800"/>
              </a:spcAft>
              <a:buFont typeface="Wingdings" panose="05000000000000000000" pitchFamily="2" charset="2"/>
              <a:buChar char="Ø"/>
              <a:tabLst>
                <a:tab pos="457200" algn="l"/>
              </a:tabLst>
            </a:pPr>
            <a:r>
              <a:rPr lang="en-GB" dirty="0"/>
              <a:t>By including SMOTE </a:t>
            </a:r>
            <a:r>
              <a:rPr lang="en-GB" dirty="0" err="1"/>
              <a:t>Upsampling</a:t>
            </a:r>
            <a:endParaRPr lang="en-US" dirty="0"/>
          </a:p>
        </p:txBody>
      </p:sp>
      <p:pic>
        <p:nvPicPr>
          <p:cNvPr id="11" name="Picture 2" descr="Coronavirus Update">
            <a:extLst>
              <a:ext uri="{FF2B5EF4-FFF2-40B4-BE49-F238E27FC236}">
                <a16:creationId xmlns:a16="http://schemas.microsoft.com/office/drawing/2014/main" id="{07E7B6B8-A2F7-4661-9455-5E673DA2C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6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25839" y="410595"/>
            <a:ext cx="3769740" cy="1188086"/>
          </a:xfrm>
        </p:spPr>
        <p:txBody>
          <a:bodyPr>
            <a:normAutofit/>
          </a:bodyPr>
          <a:lstStyle/>
          <a:p>
            <a:r>
              <a:rPr lang="en-US" dirty="0"/>
              <a:t>Optimization 1: </a:t>
            </a:r>
            <a:br>
              <a:rPr lang="en-US" dirty="0"/>
            </a:br>
            <a:r>
              <a:rPr lang="en-US" sz="2400" dirty="0"/>
              <a:t>Adjusting Threshold</a:t>
            </a:r>
          </a:p>
        </p:txBody>
      </p:sp>
      <p:sp>
        <p:nvSpPr>
          <p:cNvPr id="15" name="Content Placeholder 2">
            <a:extLst>
              <a:ext uri="{FF2B5EF4-FFF2-40B4-BE49-F238E27FC236}">
                <a16:creationId xmlns:a16="http://schemas.microsoft.com/office/drawing/2014/main" id="{6AECEEA0-A332-423E-A22C-59FE57329FDA}"/>
              </a:ext>
            </a:extLst>
          </p:cNvPr>
          <p:cNvSpPr txBox="1">
            <a:spLocks/>
          </p:cNvSpPr>
          <p:nvPr/>
        </p:nvSpPr>
        <p:spPr>
          <a:xfrm>
            <a:off x="692047" y="2600956"/>
            <a:ext cx="3802381" cy="683895"/>
          </a:xfrm>
          <a:prstGeom prst="rect">
            <a:avLst/>
          </a:prstGeom>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r>
              <a:rPr lang="en-GB" dirty="0"/>
              <a:t>Introducing Create threshold and Apply threshold functionality for Threshold adjustment </a:t>
            </a:r>
            <a:endParaRPr lang="en-US" dirty="0"/>
          </a:p>
        </p:txBody>
      </p:sp>
      <p:pic>
        <p:nvPicPr>
          <p:cNvPr id="4" name="Picture 3">
            <a:extLst>
              <a:ext uri="{FF2B5EF4-FFF2-40B4-BE49-F238E27FC236}">
                <a16:creationId xmlns:a16="http://schemas.microsoft.com/office/drawing/2014/main" id="{48385995-0F88-464D-8A3F-DF27C12D2CC9}"/>
              </a:ext>
            </a:extLst>
          </p:cNvPr>
          <p:cNvPicPr>
            <a:picLocks noChangeAspect="1"/>
          </p:cNvPicPr>
          <p:nvPr/>
        </p:nvPicPr>
        <p:blipFill>
          <a:blip r:embed="rId3"/>
          <a:stretch>
            <a:fillRect/>
          </a:stretch>
        </p:blipFill>
        <p:spPr>
          <a:xfrm>
            <a:off x="4960845" y="2653056"/>
            <a:ext cx="7061470" cy="3867150"/>
          </a:xfrm>
          <a:prstGeom prst="rect">
            <a:avLst/>
          </a:prstGeom>
        </p:spPr>
      </p:pic>
      <p:sp>
        <p:nvSpPr>
          <p:cNvPr id="5" name="Flowchart: Process 4">
            <a:extLst>
              <a:ext uri="{FF2B5EF4-FFF2-40B4-BE49-F238E27FC236}">
                <a16:creationId xmlns:a16="http://schemas.microsoft.com/office/drawing/2014/main" id="{EA13D110-6C4F-4BD0-BDD4-1F2CC5B30DEB}"/>
              </a:ext>
            </a:extLst>
          </p:cNvPr>
          <p:cNvSpPr/>
          <p:nvPr/>
        </p:nvSpPr>
        <p:spPr>
          <a:xfrm>
            <a:off x="9498290" y="4567483"/>
            <a:ext cx="1238886" cy="88582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owchart: Process 7">
            <a:extLst>
              <a:ext uri="{FF2B5EF4-FFF2-40B4-BE49-F238E27FC236}">
                <a16:creationId xmlns:a16="http://schemas.microsoft.com/office/drawing/2014/main" id="{250DEF06-BD1C-4634-A642-7B5DBAEF3C65}"/>
              </a:ext>
            </a:extLst>
          </p:cNvPr>
          <p:cNvSpPr/>
          <p:nvPr/>
        </p:nvSpPr>
        <p:spPr>
          <a:xfrm>
            <a:off x="8412045" y="5548754"/>
            <a:ext cx="1057276" cy="676909"/>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E5271851-F550-4A80-B92D-8808E9D76D35}"/>
              </a:ext>
            </a:extLst>
          </p:cNvPr>
          <p:cNvPicPr>
            <a:picLocks noChangeAspect="1"/>
          </p:cNvPicPr>
          <p:nvPr/>
        </p:nvPicPr>
        <p:blipFill>
          <a:blip r:embed="rId4"/>
          <a:stretch>
            <a:fillRect/>
          </a:stretch>
        </p:blipFill>
        <p:spPr>
          <a:xfrm>
            <a:off x="1102935" y="3517920"/>
            <a:ext cx="3101419" cy="2810266"/>
          </a:xfrm>
          <a:prstGeom prst="rect">
            <a:avLst/>
          </a:prstGeom>
        </p:spPr>
      </p:pic>
      <p:sp>
        <p:nvSpPr>
          <p:cNvPr id="10" name="Rectangle: Rounded Corners 9">
            <a:extLst>
              <a:ext uri="{FF2B5EF4-FFF2-40B4-BE49-F238E27FC236}">
                <a16:creationId xmlns:a16="http://schemas.microsoft.com/office/drawing/2014/main" id="{39112A22-543C-4DC9-8C3E-552DE8157A97}"/>
              </a:ext>
            </a:extLst>
          </p:cNvPr>
          <p:cNvSpPr/>
          <p:nvPr/>
        </p:nvSpPr>
        <p:spPr>
          <a:xfrm>
            <a:off x="530848" y="2367887"/>
            <a:ext cx="3990974" cy="43367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pic>
        <p:nvPicPr>
          <p:cNvPr id="11" name="Picture 2" descr="Coronavirus Update">
            <a:extLst>
              <a:ext uri="{FF2B5EF4-FFF2-40B4-BE49-F238E27FC236}">
                <a16:creationId xmlns:a16="http://schemas.microsoft.com/office/drawing/2014/main" id="{07E7B6B8-A2F7-4661-9455-5E673DA2C7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1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65608" y="410597"/>
            <a:ext cx="5373272" cy="1188086"/>
          </a:xfrm>
        </p:spPr>
        <p:txBody>
          <a:bodyPr>
            <a:normAutofit fontScale="90000"/>
          </a:bodyPr>
          <a:lstStyle/>
          <a:p>
            <a:pPr algn="ctr"/>
            <a:r>
              <a:rPr lang="en-US" dirty="0"/>
              <a:t>Optimization 2:</a:t>
            </a:r>
            <a:br>
              <a:rPr lang="en-US" dirty="0"/>
            </a:br>
            <a:r>
              <a:rPr lang="en-US" dirty="0"/>
              <a:t>         </a:t>
            </a:r>
            <a:r>
              <a:rPr lang="en-US" sz="2400" dirty="0"/>
              <a:t>Including SMOTE </a:t>
            </a:r>
            <a:r>
              <a:rPr lang="en-US" sz="2400" dirty="0" err="1"/>
              <a:t>Upsampling</a:t>
            </a:r>
            <a:endParaRPr lang="en-US" sz="2400" dirty="0"/>
          </a:p>
        </p:txBody>
      </p:sp>
      <p:sp>
        <p:nvSpPr>
          <p:cNvPr id="15" name="Content Placeholder 2">
            <a:extLst>
              <a:ext uri="{FF2B5EF4-FFF2-40B4-BE49-F238E27FC236}">
                <a16:creationId xmlns:a16="http://schemas.microsoft.com/office/drawing/2014/main" id="{6AECEEA0-A332-423E-A22C-59FE57329FDA}"/>
              </a:ext>
            </a:extLst>
          </p:cNvPr>
          <p:cNvSpPr txBox="1">
            <a:spLocks/>
          </p:cNvSpPr>
          <p:nvPr/>
        </p:nvSpPr>
        <p:spPr>
          <a:xfrm>
            <a:off x="615259" y="2872961"/>
            <a:ext cx="3802381" cy="683895"/>
          </a:xfrm>
          <a:prstGeom prst="rect">
            <a:avLst/>
          </a:prstGeom>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r>
              <a:rPr lang="en-GB" dirty="0"/>
              <a:t>Introducing SMOTE technique to up sample the minority class</a:t>
            </a:r>
            <a:endParaRPr lang="en-US" dirty="0"/>
          </a:p>
        </p:txBody>
      </p:sp>
      <p:pic>
        <p:nvPicPr>
          <p:cNvPr id="6" name="Picture 5">
            <a:extLst>
              <a:ext uri="{FF2B5EF4-FFF2-40B4-BE49-F238E27FC236}">
                <a16:creationId xmlns:a16="http://schemas.microsoft.com/office/drawing/2014/main" id="{DC5F70A8-9E96-4049-B1D7-0376834168A8}"/>
              </a:ext>
            </a:extLst>
          </p:cNvPr>
          <p:cNvPicPr>
            <a:picLocks noChangeAspect="1"/>
          </p:cNvPicPr>
          <p:nvPr/>
        </p:nvPicPr>
        <p:blipFill>
          <a:blip r:embed="rId3"/>
          <a:stretch>
            <a:fillRect/>
          </a:stretch>
        </p:blipFill>
        <p:spPr>
          <a:xfrm>
            <a:off x="4764017" y="2707463"/>
            <a:ext cx="7069765" cy="3419158"/>
          </a:xfrm>
          <a:prstGeom prst="rect">
            <a:avLst/>
          </a:prstGeom>
        </p:spPr>
      </p:pic>
      <p:sp>
        <p:nvSpPr>
          <p:cNvPr id="10" name="Flowchart: Process 9">
            <a:extLst>
              <a:ext uri="{FF2B5EF4-FFF2-40B4-BE49-F238E27FC236}">
                <a16:creationId xmlns:a16="http://schemas.microsoft.com/office/drawing/2014/main" id="{02416F27-78FC-467C-8FD3-B02BC16DEB69}"/>
              </a:ext>
            </a:extLst>
          </p:cNvPr>
          <p:cNvSpPr/>
          <p:nvPr/>
        </p:nvSpPr>
        <p:spPr>
          <a:xfrm>
            <a:off x="6442826" y="5132208"/>
            <a:ext cx="1238886" cy="88582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ED24FF78-9CAC-440C-8308-574274849844}"/>
              </a:ext>
            </a:extLst>
          </p:cNvPr>
          <p:cNvPicPr>
            <a:picLocks noChangeAspect="1"/>
          </p:cNvPicPr>
          <p:nvPr/>
        </p:nvPicPr>
        <p:blipFill>
          <a:blip r:embed="rId4"/>
          <a:stretch>
            <a:fillRect/>
          </a:stretch>
        </p:blipFill>
        <p:spPr>
          <a:xfrm>
            <a:off x="1032554" y="3741020"/>
            <a:ext cx="2738170" cy="2626020"/>
          </a:xfrm>
          <a:prstGeom prst="rect">
            <a:avLst/>
          </a:prstGeom>
        </p:spPr>
      </p:pic>
      <p:sp>
        <p:nvSpPr>
          <p:cNvPr id="7" name="Rectangle: Rounded Corners 6">
            <a:extLst>
              <a:ext uri="{FF2B5EF4-FFF2-40B4-BE49-F238E27FC236}">
                <a16:creationId xmlns:a16="http://schemas.microsoft.com/office/drawing/2014/main" id="{C6A928F1-5E59-49F9-B3AA-D3B9229B2186}"/>
              </a:ext>
            </a:extLst>
          </p:cNvPr>
          <p:cNvSpPr/>
          <p:nvPr/>
        </p:nvSpPr>
        <p:spPr>
          <a:xfrm>
            <a:off x="464864" y="2415414"/>
            <a:ext cx="3990974" cy="41748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pic>
        <p:nvPicPr>
          <p:cNvPr id="8" name="Picture 2" descr="Coronavirus Update">
            <a:extLst>
              <a:ext uri="{FF2B5EF4-FFF2-40B4-BE49-F238E27FC236}">
                <a16:creationId xmlns:a16="http://schemas.microsoft.com/office/drawing/2014/main" id="{4485801E-C1A7-496C-9F09-28CA976D0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348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06981" y="467158"/>
            <a:ext cx="8994400" cy="1188086"/>
          </a:xfrm>
        </p:spPr>
        <p:txBody>
          <a:bodyPr/>
          <a:lstStyle/>
          <a:p>
            <a:r>
              <a:rPr lang="en-US" dirty="0"/>
              <a:t>Optimization:</a:t>
            </a:r>
            <a:br>
              <a:rPr lang="en-US" dirty="0"/>
            </a:br>
            <a:r>
              <a:rPr lang="en-US" dirty="0"/>
              <a:t> </a:t>
            </a:r>
            <a:r>
              <a:rPr lang="en-US" sz="2200" dirty="0"/>
              <a:t>Result Comparison</a:t>
            </a:r>
          </a:p>
        </p:txBody>
      </p:sp>
      <p:sp>
        <p:nvSpPr>
          <p:cNvPr id="20" name="TextBox 19">
            <a:extLst>
              <a:ext uri="{FF2B5EF4-FFF2-40B4-BE49-F238E27FC236}">
                <a16:creationId xmlns:a16="http://schemas.microsoft.com/office/drawing/2014/main" id="{978C45B9-FB2D-4404-B8D1-ED469AE75C58}"/>
              </a:ext>
            </a:extLst>
          </p:cNvPr>
          <p:cNvSpPr txBox="1"/>
          <p:nvPr/>
        </p:nvSpPr>
        <p:spPr>
          <a:xfrm>
            <a:off x="485383" y="3022964"/>
            <a:ext cx="2220702" cy="338554"/>
          </a:xfrm>
          <a:prstGeom prst="rect">
            <a:avLst/>
          </a:prstGeom>
          <a:noFill/>
        </p:spPr>
        <p:txBody>
          <a:bodyPr wrap="square" rtlCol="0">
            <a:spAutoFit/>
          </a:bodyPr>
          <a:lstStyle/>
          <a:p>
            <a:r>
              <a:rPr lang="en-GB" sz="1600" b="1" dirty="0">
                <a:solidFill>
                  <a:srgbClr val="FF0000"/>
                </a:solidFill>
              </a:rPr>
              <a:t>For Threshold = 0.15</a:t>
            </a:r>
          </a:p>
        </p:txBody>
      </p:sp>
      <p:sp>
        <p:nvSpPr>
          <p:cNvPr id="24" name="TextBox 23">
            <a:extLst>
              <a:ext uri="{FF2B5EF4-FFF2-40B4-BE49-F238E27FC236}">
                <a16:creationId xmlns:a16="http://schemas.microsoft.com/office/drawing/2014/main" id="{FA2AF27D-BB67-40B3-BC0B-E67E9802D164}"/>
              </a:ext>
            </a:extLst>
          </p:cNvPr>
          <p:cNvSpPr txBox="1"/>
          <p:nvPr/>
        </p:nvSpPr>
        <p:spPr>
          <a:xfrm>
            <a:off x="560696" y="5174528"/>
            <a:ext cx="2076451" cy="338554"/>
          </a:xfrm>
          <a:prstGeom prst="rect">
            <a:avLst/>
          </a:prstGeom>
          <a:noFill/>
        </p:spPr>
        <p:txBody>
          <a:bodyPr wrap="square" rtlCol="0">
            <a:spAutoFit/>
          </a:bodyPr>
          <a:lstStyle/>
          <a:p>
            <a:r>
              <a:rPr lang="en-GB" sz="1600" b="1" dirty="0">
                <a:solidFill>
                  <a:srgbClr val="FF0000"/>
                </a:solidFill>
              </a:rPr>
              <a:t>With SMOTE:</a:t>
            </a:r>
          </a:p>
        </p:txBody>
      </p:sp>
      <p:sp>
        <p:nvSpPr>
          <p:cNvPr id="25" name="TextBox 24">
            <a:extLst>
              <a:ext uri="{FF2B5EF4-FFF2-40B4-BE49-F238E27FC236}">
                <a16:creationId xmlns:a16="http://schemas.microsoft.com/office/drawing/2014/main" id="{3D50183A-0CA1-418C-9F63-82A3554BC91A}"/>
              </a:ext>
            </a:extLst>
          </p:cNvPr>
          <p:cNvSpPr txBox="1"/>
          <p:nvPr/>
        </p:nvSpPr>
        <p:spPr>
          <a:xfrm>
            <a:off x="7180669" y="5209587"/>
            <a:ext cx="2076451" cy="276999"/>
          </a:xfrm>
          <a:prstGeom prst="rect">
            <a:avLst/>
          </a:prstGeom>
          <a:noFill/>
        </p:spPr>
        <p:txBody>
          <a:bodyPr wrap="square" rtlCol="0">
            <a:spAutoFit/>
          </a:bodyPr>
          <a:lstStyle/>
          <a:p>
            <a:r>
              <a:rPr lang="en-GB" sz="1200" b="1" dirty="0">
                <a:solidFill>
                  <a:srgbClr val="FF0000"/>
                </a:solidFill>
              </a:rPr>
              <a:t>For  Threshold Value = 0.5</a:t>
            </a:r>
          </a:p>
        </p:txBody>
      </p:sp>
      <p:pic>
        <p:nvPicPr>
          <p:cNvPr id="7" name="Picture 6">
            <a:extLst>
              <a:ext uri="{FF2B5EF4-FFF2-40B4-BE49-F238E27FC236}">
                <a16:creationId xmlns:a16="http://schemas.microsoft.com/office/drawing/2014/main" id="{AB139288-4BD1-4125-8544-A381108BA0C6}"/>
              </a:ext>
            </a:extLst>
          </p:cNvPr>
          <p:cNvPicPr>
            <a:picLocks noChangeAspect="1"/>
          </p:cNvPicPr>
          <p:nvPr/>
        </p:nvPicPr>
        <p:blipFill>
          <a:blip r:embed="rId3"/>
          <a:stretch>
            <a:fillRect/>
          </a:stretch>
        </p:blipFill>
        <p:spPr>
          <a:xfrm>
            <a:off x="3275421" y="4829419"/>
            <a:ext cx="5982513" cy="1685093"/>
          </a:xfrm>
          <a:prstGeom prst="rect">
            <a:avLst/>
          </a:prstGeom>
        </p:spPr>
      </p:pic>
      <p:sp>
        <p:nvSpPr>
          <p:cNvPr id="26" name="Flowchart: Process 25">
            <a:extLst>
              <a:ext uri="{FF2B5EF4-FFF2-40B4-BE49-F238E27FC236}">
                <a16:creationId xmlns:a16="http://schemas.microsoft.com/office/drawing/2014/main" id="{0C1027BF-49D2-4FED-9635-C0E77FBA1C16}"/>
              </a:ext>
            </a:extLst>
          </p:cNvPr>
          <p:cNvSpPr/>
          <p:nvPr/>
        </p:nvSpPr>
        <p:spPr>
          <a:xfrm>
            <a:off x="3233243" y="4734169"/>
            <a:ext cx="6023878" cy="1780343"/>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7A53ED06-C23F-41A5-A7ED-0EA77316FBC2}"/>
              </a:ext>
            </a:extLst>
          </p:cNvPr>
          <p:cNvSpPr/>
          <p:nvPr/>
        </p:nvSpPr>
        <p:spPr>
          <a:xfrm>
            <a:off x="3056345" y="2425429"/>
            <a:ext cx="6448424" cy="1928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sp>
        <p:nvSpPr>
          <p:cNvPr id="10" name="Rectangle: Rounded Corners 9">
            <a:extLst>
              <a:ext uri="{FF2B5EF4-FFF2-40B4-BE49-F238E27FC236}">
                <a16:creationId xmlns:a16="http://schemas.microsoft.com/office/drawing/2014/main" id="{AA3E90BA-97C2-4E19-9D7F-9ACF4954CFF8}"/>
              </a:ext>
            </a:extLst>
          </p:cNvPr>
          <p:cNvSpPr/>
          <p:nvPr/>
        </p:nvSpPr>
        <p:spPr>
          <a:xfrm>
            <a:off x="3018245" y="4663804"/>
            <a:ext cx="6448424" cy="1928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pic>
        <p:nvPicPr>
          <p:cNvPr id="11" name="Picture 2" descr="Coronavirus Update">
            <a:extLst>
              <a:ext uri="{FF2B5EF4-FFF2-40B4-BE49-F238E27FC236}">
                <a16:creationId xmlns:a16="http://schemas.microsoft.com/office/drawing/2014/main" id="{41BA7736-F5F6-4E32-A67A-EDA4A38A2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7508" y="6209712"/>
            <a:ext cx="816161" cy="5810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6995953-96AC-42C0-8CEC-9AEDBD02EFA5}"/>
              </a:ext>
            </a:extLst>
          </p:cNvPr>
          <p:cNvPicPr>
            <a:picLocks noChangeAspect="1"/>
          </p:cNvPicPr>
          <p:nvPr/>
        </p:nvPicPr>
        <p:blipFill>
          <a:blip r:embed="rId5"/>
          <a:stretch>
            <a:fillRect/>
          </a:stretch>
        </p:blipFill>
        <p:spPr>
          <a:xfrm>
            <a:off x="3157978" y="2630080"/>
            <a:ext cx="6099142" cy="1559559"/>
          </a:xfrm>
          <a:prstGeom prst="rect">
            <a:avLst/>
          </a:prstGeom>
        </p:spPr>
      </p:pic>
    </p:spTree>
    <p:extLst>
      <p:ext uri="{BB962C8B-B14F-4D97-AF65-F5344CB8AC3E}">
        <p14:creationId xmlns:p14="http://schemas.microsoft.com/office/powerpoint/2010/main" val="268935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616750" y="480765"/>
            <a:ext cx="2607216" cy="823748"/>
          </a:xfrm>
        </p:spPr>
        <p:txBody>
          <a:bodyPr/>
          <a:lstStyle/>
          <a:p>
            <a:r>
              <a:rPr lang="en-US" dirty="0"/>
              <a:t>INDEX</a:t>
            </a: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1"/>
          </p:nvPr>
        </p:nvSpPr>
        <p:spPr>
          <a:xfrm>
            <a:off x="498928" y="2427013"/>
            <a:ext cx="6191252" cy="4223596"/>
          </a:xfrm>
        </p:spPr>
        <p:txBody>
          <a:bodyPr>
            <a:normAutofit fontScale="92500" lnSpcReduction="20000"/>
          </a:bodyPr>
          <a:lstStyle/>
          <a:p>
            <a:pPr lvl="0">
              <a:lnSpc>
                <a:spcPct val="107000"/>
              </a:lnSpc>
              <a:spcAft>
                <a:spcPts val="800"/>
              </a:spcAft>
              <a:buFont typeface="Wingdings" panose="05000000000000000000" pitchFamily="2" charset="2"/>
              <a:buChar char="Ø"/>
              <a:tabLst>
                <a:tab pos="457200" algn="l"/>
              </a:tabLst>
            </a:pPr>
            <a:r>
              <a:rPr lang="en-GB" dirty="0"/>
              <a:t>Data Set Selection - Heart Disease</a:t>
            </a:r>
          </a:p>
          <a:p>
            <a:pPr lvl="0">
              <a:lnSpc>
                <a:spcPct val="107000"/>
              </a:lnSpc>
              <a:spcAft>
                <a:spcPts val="800"/>
              </a:spcAft>
              <a:buFont typeface="Wingdings" panose="05000000000000000000" pitchFamily="2" charset="2"/>
              <a:buChar char="Ø"/>
              <a:tabLst>
                <a:tab pos="457200" algn="l"/>
              </a:tabLst>
            </a:pPr>
            <a:r>
              <a:rPr lang="en-GB" dirty="0"/>
              <a:t>CRISP DM </a:t>
            </a:r>
            <a:r>
              <a:rPr lang="en-IN" dirty="0"/>
              <a:t>methodology</a:t>
            </a:r>
            <a:endParaRPr lang="en-GB" dirty="0"/>
          </a:p>
          <a:p>
            <a:pPr lvl="0">
              <a:lnSpc>
                <a:spcPct val="107000"/>
              </a:lnSpc>
              <a:spcAft>
                <a:spcPts val="800"/>
              </a:spcAft>
              <a:buFont typeface="Wingdings" panose="05000000000000000000" pitchFamily="2" charset="2"/>
              <a:buChar char="Ø"/>
              <a:tabLst>
                <a:tab pos="457200" algn="l"/>
              </a:tabLst>
            </a:pPr>
            <a:r>
              <a:rPr lang="en-GB" dirty="0"/>
              <a:t>Business Understanding</a:t>
            </a:r>
          </a:p>
          <a:p>
            <a:pPr lvl="0">
              <a:lnSpc>
                <a:spcPct val="107000"/>
              </a:lnSpc>
              <a:spcAft>
                <a:spcPts val="800"/>
              </a:spcAft>
              <a:buFont typeface="Wingdings" panose="05000000000000000000" pitchFamily="2" charset="2"/>
              <a:buChar char="Ø"/>
              <a:tabLst>
                <a:tab pos="457200" algn="l"/>
              </a:tabLst>
            </a:pPr>
            <a:r>
              <a:rPr lang="en-US" dirty="0"/>
              <a:t>Data Understanding</a:t>
            </a:r>
          </a:p>
          <a:p>
            <a:pPr lvl="0">
              <a:lnSpc>
                <a:spcPct val="107000"/>
              </a:lnSpc>
              <a:spcAft>
                <a:spcPts val="800"/>
              </a:spcAft>
              <a:buFont typeface="Wingdings" panose="05000000000000000000" pitchFamily="2" charset="2"/>
              <a:buChar char="Ø"/>
              <a:tabLst>
                <a:tab pos="457200" algn="l"/>
              </a:tabLst>
            </a:pPr>
            <a:r>
              <a:rPr lang="en-US" dirty="0"/>
              <a:t>Data Preparation</a:t>
            </a:r>
          </a:p>
          <a:p>
            <a:pPr lvl="0">
              <a:lnSpc>
                <a:spcPct val="107000"/>
              </a:lnSpc>
              <a:spcAft>
                <a:spcPts val="800"/>
              </a:spcAft>
              <a:buFont typeface="Wingdings" panose="05000000000000000000" pitchFamily="2" charset="2"/>
              <a:buChar char="Ø"/>
              <a:tabLst>
                <a:tab pos="457200" algn="l"/>
              </a:tabLst>
            </a:pPr>
            <a:r>
              <a:rPr lang="en-US" dirty="0"/>
              <a:t>Modeling</a:t>
            </a:r>
          </a:p>
          <a:p>
            <a:pPr lvl="0">
              <a:lnSpc>
                <a:spcPct val="107000"/>
              </a:lnSpc>
              <a:spcAft>
                <a:spcPts val="800"/>
              </a:spcAft>
              <a:buFont typeface="Wingdings" panose="05000000000000000000" pitchFamily="2" charset="2"/>
              <a:buChar char="Ø"/>
              <a:tabLst>
                <a:tab pos="457200" algn="l"/>
              </a:tabLst>
            </a:pPr>
            <a:r>
              <a:rPr lang="en-US" dirty="0"/>
              <a:t>Evaluation</a:t>
            </a:r>
          </a:p>
          <a:p>
            <a:pPr lvl="0">
              <a:lnSpc>
                <a:spcPct val="107000"/>
              </a:lnSpc>
              <a:spcAft>
                <a:spcPts val="800"/>
              </a:spcAft>
              <a:buFont typeface="Wingdings" panose="05000000000000000000" pitchFamily="2" charset="2"/>
              <a:buChar char="Ø"/>
              <a:tabLst>
                <a:tab pos="457200" algn="l"/>
              </a:tabLst>
            </a:pPr>
            <a:r>
              <a:rPr lang="en-US" dirty="0"/>
              <a:t>Optimization</a:t>
            </a:r>
          </a:p>
          <a:p>
            <a:pPr lvl="0">
              <a:lnSpc>
                <a:spcPct val="107000"/>
              </a:lnSpc>
              <a:spcAft>
                <a:spcPts val="800"/>
              </a:spcAft>
              <a:buFont typeface="Wingdings" panose="05000000000000000000" pitchFamily="2" charset="2"/>
              <a:buChar char="Ø"/>
              <a:tabLst>
                <a:tab pos="457200" algn="l"/>
              </a:tabLst>
            </a:pPr>
            <a:r>
              <a:rPr lang="en-US" dirty="0"/>
              <a:t>Deployment</a:t>
            </a:r>
          </a:p>
          <a:p>
            <a:pPr lvl="0">
              <a:lnSpc>
                <a:spcPct val="107000"/>
              </a:lnSpc>
              <a:spcAft>
                <a:spcPts val="800"/>
              </a:spcAft>
              <a:buFont typeface="Wingdings" panose="05000000000000000000" pitchFamily="2" charset="2"/>
              <a:buChar char="Ø"/>
              <a:tabLst>
                <a:tab pos="457200" algn="l"/>
              </a:tabLst>
            </a:pPr>
            <a:endParaRPr lang="en-GB" dirty="0"/>
          </a:p>
        </p:txBody>
      </p:sp>
      <p:pic>
        <p:nvPicPr>
          <p:cNvPr id="6" name="Picture 2" descr="Coronavirus Update">
            <a:extLst>
              <a:ext uri="{FF2B5EF4-FFF2-40B4-BE49-F238E27FC236}">
                <a16:creationId xmlns:a16="http://schemas.microsoft.com/office/drawing/2014/main" id="{68FB32AC-1B31-4CBA-A2AF-36C47BE47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B8BC56A-16AB-42CF-AE12-B56B4E22C8FE}"/>
              </a:ext>
            </a:extLst>
          </p:cNvPr>
          <p:cNvPicPr>
            <a:picLocks noChangeAspect="1"/>
          </p:cNvPicPr>
          <p:nvPr/>
        </p:nvPicPr>
        <p:blipFill>
          <a:blip r:embed="rId4"/>
          <a:stretch>
            <a:fillRect/>
          </a:stretch>
        </p:blipFill>
        <p:spPr>
          <a:xfrm>
            <a:off x="6674173" y="2752621"/>
            <a:ext cx="4553048" cy="3059882"/>
          </a:xfrm>
          <a:prstGeom prst="rect">
            <a:avLst/>
          </a:prstGeom>
        </p:spPr>
      </p:pic>
    </p:spTree>
    <p:extLst>
      <p:ext uri="{BB962C8B-B14F-4D97-AF65-F5344CB8AC3E}">
        <p14:creationId xmlns:p14="http://schemas.microsoft.com/office/powerpoint/2010/main" val="206201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06981" y="467158"/>
            <a:ext cx="8994400" cy="1188086"/>
          </a:xfrm>
        </p:spPr>
        <p:txBody>
          <a:bodyPr/>
          <a:lstStyle/>
          <a:p>
            <a:r>
              <a:rPr lang="en-US" dirty="0"/>
              <a:t>Optimization:</a:t>
            </a:r>
            <a:br>
              <a:rPr lang="en-US" dirty="0"/>
            </a:br>
            <a:r>
              <a:rPr lang="en-US" sz="2200" dirty="0"/>
              <a:t> Problem Definition and Technique Selection</a:t>
            </a:r>
          </a:p>
        </p:txBody>
      </p:sp>
      <p:pic>
        <p:nvPicPr>
          <p:cNvPr id="11" name="Picture 2" descr="Coronavirus Update">
            <a:extLst>
              <a:ext uri="{FF2B5EF4-FFF2-40B4-BE49-F238E27FC236}">
                <a16:creationId xmlns:a16="http://schemas.microsoft.com/office/drawing/2014/main" id="{41BA7736-F5F6-4E32-A67A-EDA4A38A2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7508" y="6209712"/>
            <a:ext cx="816161" cy="581025"/>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26F872F6-F3DE-4F96-A432-031D56A9DDAE}"/>
              </a:ext>
            </a:extLst>
          </p:cNvPr>
          <p:cNvSpPr txBox="1">
            <a:spLocks/>
          </p:cNvSpPr>
          <p:nvPr/>
        </p:nvSpPr>
        <p:spPr>
          <a:xfrm>
            <a:off x="455001" y="2062251"/>
            <a:ext cx="6728225" cy="3669246"/>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r>
              <a:rPr lang="en-US" dirty="0"/>
              <a:t>Performance of SMOTE UP SAMPLING is better than THRESHOLD APPLICATION. </a:t>
            </a:r>
          </a:p>
          <a:p>
            <a:pPr>
              <a:lnSpc>
                <a:spcPct val="107000"/>
              </a:lnSpc>
              <a:spcAft>
                <a:spcPts val="800"/>
              </a:spcAft>
              <a:buFont typeface="Wingdings" panose="05000000000000000000" pitchFamily="2" charset="2"/>
              <a:buChar char="Ø"/>
              <a:tabLst>
                <a:tab pos="457200" algn="l"/>
              </a:tabLst>
            </a:pPr>
            <a:r>
              <a:rPr lang="en-US" dirty="0"/>
              <a:t>SMOTE UP SAMPLING is not preferred.</a:t>
            </a:r>
          </a:p>
          <a:p>
            <a:pPr>
              <a:lnSpc>
                <a:spcPct val="107000"/>
              </a:lnSpc>
              <a:spcAft>
                <a:spcPts val="800"/>
              </a:spcAft>
              <a:buFont typeface="Wingdings" panose="05000000000000000000" pitchFamily="2" charset="2"/>
              <a:buChar char="Ø"/>
              <a:tabLst>
                <a:tab pos="457200" algn="l"/>
              </a:tabLst>
            </a:pPr>
            <a:r>
              <a:rPr lang="en-US" dirty="0"/>
              <a:t>It involves creating artificial values.</a:t>
            </a:r>
          </a:p>
          <a:p>
            <a:pPr>
              <a:lnSpc>
                <a:spcPct val="107000"/>
              </a:lnSpc>
              <a:spcAft>
                <a:spcPts val="800"/>
              </a:spcAft>
              <a:buFont typeface="Wingdings" panose="05000000000000000000" pitchFamily="2" charset="2"/>
              <a:buChar char="Ø"/>
              <a:tabLst>
                <a:tab pos="457200" algn="l"/>
              </a:tabLst>
            </a:pPr>
            <a:r>
              <a:rPr lang="en-US" dirty="0"/>
              <a:t> Selecting THRESHOLD Technique for our model.</a:t>
            </a:r>
          </a:p>
        </p:txBody>
      </p:sp>
    </p:spTree>
    <p:extLst>
      <p:ext uri="{BB962C8B-B14F-4D97-AF65-F5344CB8AC3E}">
        <p14:creationId xmlns:p14="http://schemas.microsoft.com/office/powerpoint/2010/main" val="858650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06981" y="467158"/>
            <a:ext cx="8994400" cy="1188086"/>
          </a:xfrm>
        </p:spPr>
        <p:txBody>
          <a:bodyPr/>
          <a:lstStyle/>
          <a:p>
            <a:r>
              <a:rPr lang="en-US" dirty="0"/>
              <a:t>Business Validation:</a:t>
            </a:r>
            <a:br>
              <a:rPr lang="en-US" dirty="0"/>
            </a:br>
            <a:r>
              <a:rPr lang="en-US" sz="2200" dirty="0"/>
              <a:t>Stratified sampling</a:t>
            </a:r>
          </a:p>
        </p:txBody>
      </p:sp>
      <p:pic>
        <p:nvPicPr>
          <p:cNvPr id="11" name="Picture 2" descr="Coronavirus Update">
            <a:extLst>
              <a:ext uri="{FF2B5EF4-FFF2-40B4-BE49-F238E27FC236}">
                <a16:creationId xmlns:a16="http://schemas.microsoft.com/office/drawing/2014/main" id="{41BA7736-F5F6-4E32-A67A-EDA4A38A2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7508" y="6209712"/>
            <a:ext cx="816161" cy="581025"/>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26F872F6-F3DE-4F96-A432-031D56A9DDAE}"/>
              </a:ext>
            </a:extLst>
          </p:cNvPr>
          <p:cNvSpPr txBox="1">
            <a:spLocks/>
          </p:cNvSpPr>
          <p:nvPr/>
        </p:nvSpPr>
        <p:spPr>
          <a:xfrm>
            <a:off x="483282" y="2175375"/>
            <a:ext cx="5153947" cy="3669246"/>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endParaRPr lang="en-US" dirty="0"/>
          </a:p>
          <a:p>
            <a:pPr>
              <a:lnSpc>
                <a:spcPct val="107000"/>
              </a:lnSpc>
              <a:spcAft>
                <a:spcPts val="800"/>
              </a:spcAft>
              <a:buFont typeface="Wingdings" panose="05000000000000000000" pitchFamily="2" charset="2"/>
              <a:buChar char="Ø"/>
              <a:tabLst>
                <a:tab pos="457200" algn="l"/>
              </a:tabLst>
            </a:pPr>
            <a:r>
              <a:rPr lang="en-US" dirty="0"/>
              <a:t>It captures key population characteristics from the dataset</a:t>
            </a:r>
          </a:p>
          <a:p>
            <a:pPr>
              <a:lnSpc>
                <a:spcPct val="107000"/>
              </a:lnSpc>
              <a:spcAft>
                <a:spcPts val="800"/>
              </a:spcAft>
              <a:buFont typeface="Wingdings" panose="05000000000000000000" pitchFamily="2" charset="2"/>
              <a:buChar char="Ø"/>
              <a:tabLst>
                <a:tab pos="457200" algn="l"/>
              </a:tabLst>
            </a:pPr>
            <a:r>
              <a:rPr lang="en-US" dirty="0"/>
              <a:t>Provides estimate result for subgroups </a:t>
            </a:r>
          </a:p>
          <a:p>
            <a:pPr>
              <a:lnSpc>
                <a:spcPct val="107000"/>
              </a:lnSpc>
              <a:spcAft>
                <a:spcPts val="800"/>
              </a:spcAft>
              <a:buFont typeface="Wingdings" panose="05000000000000000000" pitchFamily="2" charset="2"/>
              <a:buChar char="Ø"/>
              <a:tabLst>
                <a:tab pos="457200" algn="l"/>
              </a:tabLst>
            </a:pPr>
            <a:r>
              <a:rPr lang="en-US" dirty="0"/>
              <a:t>Ensures representation of all the groups of interest</a:t>
            </a:r>
          </a:p>
          <a:p>
            <a:pPr>
              <a:lnSpc>
                <a:spcPct val="107000"/>
              </a:lnSpc>
              <a:spcAft>
                <a:spcPts val="800"/>
              </a:spcAft>
              <a:buFont typeface="Wingdings" panose="05000000000000000000" pitchFamily="2" charset="2"/>
              <a:buChar char="Ø"/>
              <a:tabLst>
                <a:tab pos="457200" algn="l"/>
              </a:tabLst>
            </a:pPr>
            <a:r>
              <a:rPr lang="en-US" dirty="0"/>
              <a:t>Efficient in conducting the survey </a:t>
            </a:r>
          </a:p>
          <a:p>
            <a:pPr>
              <a:lnSpc>
                <a:spcPct val="107000"/>
              </a:lnSpc>
              <a:spcAft>
                <a:spcPts val="800"/>
              </a:spcAft>
              <a:buFont typeface="Wingdings" panose="05000000000000000000" pitchFamily="2" charset="2"/>
              <a:buChar char="Ø"/>
              <a:tabLst>
                <a:tab pos="457200" algn="l"/>
              </a:tabLst>
            </a:pPr>
            <a:endParaRPr lang="en-US" dirty="0"/>
          </a:p>
        </p:txBody>
      </p:sp>
      <p:pic>
        <p:nvPicPr>
          <p:cNvPr id="6" name="Picture 5">
            <a:extLst>
              <a:ext uri="{FF2B5EF4-FFF2-40B4-BE49-F238E27FC236}">
                <a16:creationId xmlns:a16="http://schemas.microsoft.com/office/drawing/2014/main" id="{B09367EE-C588-41EA-826B-D06F3E7D4804}"/>
              </a:ext>
            </a:extLst>
          </p:cNvPr>
          <p:cNvPicPr>
            <a:picLocks noChangeAspect="1"/>
          </p:cNvPicPr>
          <p:nvPr/>
        </p:nvPicPr>
        <p:blipFill>
          <a:blip r:embed="rId4"/>
          <a:stretch>
            <a:fillRect/>
          </a:stretch>
        </p:blipFill>
        <p:spPr>
          <a:xfrm>
            <a:off x="5805485" y="2788125"/>
            <a:ext cx="5903233" cy="3103627"/>
          </a:xfrm>
          <a:prstGeom prst="rect">
            <a:avLst/>
          </a:prstGeom>
        </p:spPr>
      </p:pic>
    </p:spTree>
    <p:extLst>
      <p:ext uri="{BB962C8B-B14F-4D97-AF65-F5344CB8AC3E}">
        <p14:creationId xmlns:p14="http://schemas.microsoft.com/office/powerpoint/2010/main" val="294896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06981" y="467158"/>
            <a:ext cx="8994400" cy="1188086"/>
          </a:xfrm>
        </p:spPr>
        <p:txBody>
          <a:bodyPr/>
          <a:lstStyle/>
          <a:p>
            <a:r>
              <a:rPr lang="en-US" dirty="0"/>
              <a:t>Business Validation:</a:t>
            </a:r>
            <a:br>
              <a:rPr lang="en-US" dirty="0"/>
            </a:br>
            <a:r>
              <a:rPr lang="en-US" sz="2200" dirty="0"/>
              <a:t>Output</a:t>
            </a:r>
          </a:p>
        </p:txBody>
      </p:sp>
      <p:pic>
        <p:nvPicPr>
          <p:cNvPr id="11" name="Picture 2" descr="Coronavirus Update">
            <a:extLst>
              <a:ext uri="{FF2B5EF4-FFF2-40B4-BE49-F238E27FC236}">
                <a16:creationId xmlns:a16="http://schemas.microsoft.com/office/drawing/2014/main" id="{41BA7736-F5F6-4E32-A67A-EDA4A38A2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7508" y="6209712"/>
            <a:ext cx="816161" cy="581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A2F6E7A-99ED-48CE-B45D-2B281D3C28E4}"/>
              </a:ext>
            </a:extLst>
          </p:cNvPr>
          <p:cNvPicPr>
            <a:picLocks noChangeAspect="1"/>
          </p:cNvPicPr>
          <p:nvPr/>
        </p:nvPicPr>
        <p:blipFill>
          <a:blip r:embed="rId4"/>
          <a:stretch>
            <a:fillRect/>
          </a:stretch>
        </p:blipFill>
        <p:spPr>
          <a:xfrm>
            <a:off x="537326" y="5052765"/>
            <a:ext cx="7692273" cy="1684844"/>
          </a:xfrm>
          <a:prstGeom prst="rect">
            <a:avLst/>
          </a:prstGeom>
        </p:spPr>
      </p:pic>
      <p:pic>
        <p:nvPicPr>
          <p:cNvPr id="7" name="Picture 6">
            <a:extLst>
              <a:ext uri="{FF2B5EF4-FFF2-40B4-BE49-F238E27FC236}">
                <a16:creationId xmlns:a16="http://schemas.microsoft.com/office/drawing/2014/main" id="{5E53CB70-C7F8-4889-8B28-CB84B7E50CA7}"/>
              </a:ext>
            </a:extLst>
          </p:cNvPr>
          <p:cNvPicPr>
            <a:picLocks noChangeAspect="1"/>
          </p:cNvPicPr>
          <p:nvPr/>
        </p:nvPicPr>
        <p:blipFill>
          <a:blip r:embed="rId5"/>
          <a:stretch>
            <a:fillRect/>
          </a:stretch>
        </p:blipFill>
        <p:spPr>
          <a:xfrm>
            <a:off x="508995" y="2436291"/>
            <a:ext cx="8531310" cy="2531637"/>
          </a:xfrm>
          <a:prstGeom prst="rect">
            <a:avLst/>
          </a:prstGeom>
        </p:spPr>
      </p:pic>
    </p:spTree>
    <p:extLst>
      <p:ext uri="{BB962C8B-B14F-4D97-AF65-F5344CB8AC3E}">
        <p14:creationId xmlns:p14="http://schemas.microsoft.com/office/powerpoint/2010/main" val="4121996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35641" y="316327"/>
            <a:ext cx="4149860" cy="1188086"/>
          </a:xfrm>
        </p:spPr>
        <p:txBody>
          <a:bodyPr>
            <a:normAutofit/>
          </a:bodyPr>
          <a:lstStyle/>
          <a:p>
            <a:pPr algn="ctr"/>
            <a:r>
              <a:rPr lang="en-US" sz="3600" dirty="0"/>
              <a:t>Deployment</a:t>
            </a:r>
            <a:r>
              <a:rPr lang="en-US" dirty="0"/>
              <a:t>:</a:t>
            </a:r>
          </a:p>
        </p:txBody>
      </p:sp>
      <p:sp>
        <p:nvSpPr>
          <p:cNvPr id="15" name="Content Placeholder 2">
            <a:extLst>
              <a:ext uri="{FF2B5EF4-FFF2-40B4-BE49-F238E27FC236}">
                <a16:creationId xmlns:a16="http://schemas.microsoft.com/office/drawing/2014/main" id="{6AECEEA0-A332-423E-A22C-59FE57329FDA}"/>
              </a:ext>
            </a:extLst>
          </p:cNvPr>
          <p:cNvSpPr txBox="1">
            <a:spLocks/>
          </p:cNvSpPr>
          <p:nvPr/>
        </p:nvSpPr>
        <p:spPr>
          <a:xfrm>
            <a:off x="460895" y="2257270"/>
            <a:ext cx="8881068" cy="261747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r>
              <a:rPr lang="en-GB" dirty="0"/>
              <a:t>Model can be deployed with a continuous maintenance and enhancement activities.</a:t>
            </a:r>
          </a:p>
          <a:p>
            <a:pPr>
              <a:lnSpc>
                <a:spcPct val="107000"/>
              </a:lnSpc>
              <a:spcAft>
                <a:spcPts val="800"/>
              </a:spcAft>
              <a:buFont typeface="Wingdings" panose="05000000000000000000" pitchFamily="2" charset="2"/>
              <a:buChar char="Ø"/>
              <a:tabLst>
                <a:tab pos="457200" algn="l"/>
              </a:tabLst>
            </a:pPr>
            <a:r>
              <a:rPr lang="en-GB" dirty="0"/>
              <a:t>Can be deployed on a cloud or on premise Applications for usage. </a:t>
            </a:r>
          </a:p>
        </p:txBody>
      </p:sp>
      <p:pic>
        <p:nvPicPr>
          <p:cNvPr id="5" name="Picture 2" descr="Coronavirus Update">
            <a:extLst>
              <a:ext uri="{FF2B5EF4-FFF2-40B4-BE49-F238E27FC236}">
                <a16:creationId xmlns:a16="http://schemas.microsoft.com/office/drawing/2014/main" id="{8CF0E484-00C8-4298-9E27-86562D5DE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590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06A5E6E9-99E3-4FE3-9D0C-9B618DCB17FF}"/>
              </a:ext>
            </a:extLst>
          </p:cNvPr>
          <p:cNvGraphicFramePr>
            <a:graphicFrameLocks noGrp="1"/>
          </p:cNvGraphicFramePr>
          <p:nvPr>
            <p:ph sz="quarter" idx="14"/>
            <p:extLst>
              <p:ext uri="{D42A27DB-BD31-4B8C-83A1-F6EECF244321}">
                <p14:modId xmlns:p14="http://schemas.microsoft.com/office/powerpoint/2010/main" val="2228490666"/>
              </p:ext>
            </p:extLst>
          </p:nvPr>
        </p:nvGraphicFramePr>
        <p:xfrm>
          <a:off x="1404594" y="2686639"/>
          <a:ext cx="8700940" cy="3968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029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a:xfrm>
            <a:off x="140428" y="73655"/>
            <a:ext cx="5114017" cy="1139895"/>
          </a:xfrm>
        </p:spPr>
        <p:txBody>
          <a:bodyPr>
            <a:normAutofit fontScale="90000"/>
          </a:bodyPr>
          <a:lstStyle/>
          <a:p>
            <a:r>
              <a:rPr lang="en-US" dirty="0"/>
              <a:t>Some Facts about Heart Disease</a:t>
            </a:r>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
          </p:nvPr>
        </p:nvSpPr>
        <p:spPr>
          <a:xfrm>
            <a:off x="6529640" y="2934983"/>
            <a:ext cx="5005286" cy="3912320"/>
          </a:xfrm>
          <a:ln>
            <a:noFill/>
          </a:ln>
          <a:effectLst/>
          <a:scene3d>
            <a:camera prst="orthographicFront">
              <a:rot lat="0" lon="0" rev="0"/>
            </a:camera>
            <a:lightRig rig="contrasting" dir="t">
              <a:rot lat="0" lon="0" rev="7800000"/>
            </a:lightRig>
          </a:scene3d>
          <a:sp3d>
            <a:bevelT w="139700" h="139700"/>
          </a:sp3d>
        </p:spPr>
        <p:txBody>
          <a:bodyPr>
            <a:noAutofit/>
          </a:bodyPr>
          <a:lstStyle/>
          <a:p>
            <a:pPr lvl="0">
              <a:lnSpc>
                <a:spcPct val="107000"/>
              </a:lnSpc>
              <a:spcAft>
                <a:spcPts val="375"/>
              </a:spcAft>
              <a:buSzPts val="1000"/>
              <a:buFont typeface="Wingdings" panose="05000000000000000000" pitchFamily="2" charset="2"/>
              <a:buChar char="Ø"/>
              <a:tabLst>
                <a:tab pos="457200" algn="l"/>
              </a:tabLst>
            </a:pPr>
            <a:r>
              <a:rPr lang="en-IN" sz="1700" dirty="0">
                <a:solidFill>
                  <a:srgbClr val="3C4245"/>
                </a:solidFill>
                <a:effectLst/>
                <a:latin typeface="Arial" panose="020B0604020202020204" pitchFamily="34" charset="0"/>
                <a:ea typeface="Times New Roman" panose="02020603050405020304" pitchFamily="18" charset="0"/>
                <a:cs typeface="Times New Roman" panose="02020603050405020304" pitchFamily="18" charset="0"/>
              </a:rPr>
              <a:t>Cardiovascular diseases (CVDs) are the leading cause of death globally.</a:t>
            </a:r>
            <a:endParaRPr lang="en-IN" sz="1700" dirty="0">
              <a:solidFill>
                <a:srgbClr val="3C4245"/>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375"/>
              </a:spcAft>
              <a:buSzPts val="1000"/>
              <a:buFont typeface="Wingdings" panose="05000000000000000000" pitchFamily="2" charset="2"/>
              <a:buChar char="Ø"/>
              <a:tabLst>
                <a:tab pos="457200" algn="l"/>
              </a:tabLst>
            </a:pPr>
            <a:r>
              <a:rPr lang="en-IN" sz="1700" dirty="0">
                <a:solidFill>
                  <a:srgbClr val="3C4245"/>
                </a:solidFill>
                <a:effectLst/>
                <a:latin typeface="Arial" panose="020B0604020202020204" pitchFamily="34" charset="0"/>
                <a:ea typeface="Times New Roman" panose="02020603050405020304" pitchFamily="18" charset="0"/>
                <a:cs typeface="Times New Roman" panose="02020603050405020304" pitchFamily="18" charset="0"/>
              </a:rPr>
              <a:t>An estimated 17.9 million people died from CVDs in 2019, Of these deaths, 85% were due to heart attack and stroke.</a:t>
            </a:r>
            <a:endParaRPr lang="en-IN" sz="1700" dirty="0">
              <a:solidFill>
                <a:srgbClr val="3C4245"/>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375"/>
              </a:spcAft>
              <a:buSzPts val="1000"/>
              <a:buFont typeface="Wingdings" panose="05000000000000000000" pitchFamily="2" charset="2"/>
              <a:buChar char="Ø"/>
              <a:tabLst>
                <a:tab pos="457200" algn="l"/>
              </a:tabLst>
            </a:pPr>
            <a:r>
              <a:rPr lang="en-IN" sz="1700" dirty="0">
                <a:solidFill>
                  <a:srgbClr val="3C4245"/>
                </a:solidFill>
                <a:effectLst/>
                <a:latin typeface="Arial" panose="020B0604020202020204" pitchFamily="34" charset="0"/>
                <a:ea typeface="Times New Roman" panose="02020603050405020304" pitchFamily="18" charset="0"/>
                <a:cs typeface="Times New Roman" panose="02020603050405020304" pitchFamily="18" charset="0"/>
              </a:rPr>
              <a:t>Most cardiovascular diseases can be prevented by addressing behavioural risk factors such as tobacco use, unhealthy diet, etc.</a:t>
            </a:r>
            <a:endParaRPr lang="en-IN" sz="1700" dirty="0">
              <a:solidFill>
                <a:srgbClr val="3C4245"/>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375"/>
              </a:spcAft>
              <a:buSzPts val="1000"/>
              <a:buFont typeface="Wingdings" panose="05000000000000000000" pitchFamily="2" charset="2"/>
              <a:buChar char="Ø"/>
              <a:tabLst>
                <a:tab pos="457200" algn="l"/>
              </a:tabLst>
            </a:pPr>
            <a:r>
              <a:rPr lang="en-IN" sz="1700" dirty="0">
                <a:solidFill>
                  <a:srgbClr val="3C4245"/>
                </a:solidFill>
                <a:effectLst/>
                <a:latin typeface="Arial" panose="020B0604020202020204" pitchFamily="34" charset="0"/>
                <a:ea typeface="Times New Roman" panose="02020603050405020304" pitchFamily="18" charset="0"/>
                <a:cs typeface="Times New Roman" panose="02020603050405020304" pitchFamily="18" charset="0"/>
              </a:rPr>
              <a:t>It is important to detect CVDs as early as possible.</a:t>
            </a:r>
            <a:endParaRPr lang="en-IN" sz="1700" dirty="0">
              <a:solidFill>
                <a:srgbClr val="3C4245"/>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endParaRPr lang="en-GB" sz="1700" dirty="0"/>
          </a:p>
          <a:p>
            <a:pPr>
              <a:buFont typeface="Wingdings" panose="05000000000000000000" pitchFamily="2" charset="2"/>
              <a:buChar char="Ø"/>
            </a:pPr>
            <a:endParaRPr lang="en-US" sz="1700" dirty="0"/>
          </a:p>
        </p:txBody>
      </p:sp>
      <p:sp>
        <p:nvSpPr>
          <p:cNvPr id="9" name="Content Placeholder 2">
            <a:extLst>
              <a:ext uri="{FF2B5EF4-FFF2-40B4-BE49-F238E27FC236}">
                <a16:creationId xmlns:a16="http://schemas.microsoft.com/office/drawing/2014/main" id="{1CF0C5AB-FEB7-490C-9506-A44ED96BC314}"/>
              </a:ext>
            </a:extLst>
          </p:cNvPr>
          <p:cNvSpPr txBox="1">
            <a:spLocks/>
          </p:cNvSpPr>
          <p:nvPr/>
        </p:nvSpPr>
        <p:spPr>
          <a:xfrm>
            <a:off x="351347" y="2066537"/>
            <a:ext cx="6286501" cy="1158945"/>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a:t>As per WHO,</a:t>
            </a:r>
          </a:p>
          <a:p>
            <a:pPr marL="0" indent="0">
              <a:buFont typeface="Wingdings 2" charset="2"/>
              <a:buNone/>
            </a:pPr>
            <a:r>
              <a:rPr lang="en-US" sz="2000" dirty="0"/>
              <a:t> </a:t>
            </a:r>
            <a:r>
              <a:rPr lang="en-US" dirty="0">
                <a:solidFill>
                  <a:srgbClr val="0070C0"/>
                </a:solidFill>
                <a:hlinkClick r:id="rId3">
                  <a:extLst>
                    <a:ext uri="{A12FA001-AC4F-418D-AE19-62706E023703}">
                      <ahyp:hlinkClr xmlns:ahyp="http://schemas.microsoft.com/office/drawing/2018/hyperlinkcolor" val="tx"/>
                    </a:ext>
                  </a:extLst>
                </a:hlinkClick>
              </a:rPr>
              <a:t>https://www.who.int/en/news-room/fact-sheets/detail/cardiovascular-diseases-(cvds)</a:t>
            </a:r>
            <a:endParaRPr lang="en-US" dirty="0">
              <a:solidFill>
                <a:srgbClr val="0070C0"/>
              </a:solidFill>
            </a:endParaRPr>
          </a:p>
        </p:txBody>
      </p:sp>
      <p:pic>
        <p:nvPicPr>
          <p:cNvPr id="7" name="Picture 2" descr="Coronavirus Update">
            <a:extLst>
              <a:ext uri="{FF2B5EF4-FFF2-40B4-BE49-F238E27FC236}">
                <a16:creationId xmlns:a16="http://schemas.microsoft.com/office/drawing/2014/main" id="{D670CFE1-EF4E-4FF2-95CF-72370EE67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5220" y="6172004"/>
            <a:ext cx="816161" cy="581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CE03B4A-3D68-4268-BCD5-1D21F037AE33}"/>
              </a:ext>
            </a:extLst>
          </p:cNvPr>
          <p:cNvPicPr>
            <a:picLocks noChangeAspect="1"/>
          </p:cNvPicPr>
          <p:nvPr/>
        </p:nvPicPr>
        <p:blipFill>
          <a:blip r:embed="rId5"/>
          <a:stretch>
            <a:fillRect/>
          </a:stretch>
        </p:blipFill>
        <p:spPr>
          <a:xfrm>
            <a:off x="435298" y="3216049"/>
            <a:ext cx="5503590" cy="3406465"/>
          </a:xfrm>
          <a:prstGeom prst="rect">
            <a:avLst/>
          </a:prstGeom>
        </p:spPr>
      </p:pic>
    </p:spTree>
    <p:extLst>
      <p:ext uri="{BB962C8B-B14F-4D97-AF65-F5344CB8AC3E}">
        <p14:creationId xmlns:p14="http://schemas.microsoft.com/office/powerpoint/2010/main" val="148420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645735" y="447674"/>
            <a:ext cx="6200776" cy="969963"/>
          </a:xfrm>
        </p:spPr>
        <p:txBody>
          <a:bodyPr>
            <a:normAutofit/>
          </a:bodyPr>
          <a:lstStyle/>
          <a:p>
            <a:r>
              <a:rPr lang="en-US" dirty="0"/>
              <a:t>CRISP-DM Methodology</a:t>
            </a:r>
          </a:p>
        </p:txBody>
      </p:sp>
      <p:pic>
        <p:nvPicPr>
          <p:cNvPr id="4" name="Picture 2" descr="Coronavirus Update">
            <a:extLst>
              <a:ext uri="{FF2B5EF4-FFF2-40B4-BE49-F238E27FC236}">
                <a16:creationId xmlns:a16="http://schemas.microsoft.com/office/drawing/2014/main" id="{471857E3-818B-4379-A12C-A34859B9B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91DD59B-7630-46CC-B608-ADC3ECE242D8}"/>
              </a:ext>
            </a:extLst>
          </p:cNvPr>
          <p:cNvPicPr>
            <a:picLocks noChangeAspect="1"/>
          </p:cNvPicPr>
          <p:nvPr/>
        </p:nvPicPr>
        <p:blipFill>
          <a:blip r:embed="rId4"/>
          <a:stretch>
            <a:fillRect/>
          </a:stretch>
        </p:blipFill>
        <p:spPr>
          <a:xfrm>
            <a:off x="3001418" y="2366135"/>
            <a:ext cx="5376372" cy="4201948"/>
          </a:xfrm>
          <a:prstGeom prst="rect">
            <a:avLst/>
          </a:prstGeom>
        </p:spPr>
      </p:pic>
    </p:spTree>
    <p:extLst>
      <p:ext uri="{BB962C8B-B14F-4D97-AF65-F5344CB8AC3E}">
        <p14:creationId xmlns:p14="http://schemas.microsoft.com/office/powerpoint/2010/main" val="225296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663886" y="419393"/>
            <a:ext cx="8419725" cy="969963"/>
          </a:xfrm>
        </p:spPr>
        <p:txBody>
          <a:bodyPr/>
          <a:lstStyle/>
          <a:p>
            <a:r>
              <a:rPr lang="en-US" dirty="0"/>
              <a:t>Business Understanding</a:t>
            </a: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1"/>
          </p:nvPr>
        </p:nvSpPr>
        <p:spPr>
          <a:xfrm>
            <a:off x="461917" y="2592373"/>
            <a:ext cx="10539165" cy="4378750"/>
          </a:xfrm>
        </p:spPr>
        <p:txBody>
          <a:bodyPr>
            <a:noAutofit/>
          </a:bodyPr>
          <a:lstStyle/>
          <a:p>
            <a:pPr marL="0" lvl="0" indent="0">
              <a:lnSpc>
                <a:spcPct val="107000"/>
              </a:lnSpc>
              <a:spcAft>
                <a:spcPts val="800"/>
              </a:spcAft>
              <a:buNone/>
              <a:tabLst>
                <a:tab pos="457200" algn="l"/>
              </a:tabLst>
            </a:pPr>
            <a:r>
              <a:rPr lang="en-US" sz="1600" b="1" dirty="0"/>
              <a:t>Generate </a:t>
            </a:r>
            <a:r>
              <a:rPr lang="en-US" sz="1600" b="1" dirty="0" err="1"/>
              <a:t>TenYearCHD</a:t>
            </a:r>
            <a:r>
              <a:rPr lang="en-US" sz="1600" b="1" dirty="0"/>
              <a:t> for the patients based on the following requirement: </a:t>
            </a:r>
          </a:p>
          <a:p>
            <a:pPr lvl="0">
              <a:spcAft>
                <a:spcPts val="800"/>
              </a:spcAft>
              <a:buFont typeface="Wingdings" panose="05000000000000000000" pitchFamily="2" charset="2"/>
              <a:buChar char="Ø"/>
              <a:tabLst>
                <a:tab pos="457200" algn="l"/>
              </a:tabLst>
            </a:pPr>
            <a:r>
              <a:rPr lang="en-US" sz="1600" dirty="0"/>
              <a:t>Individual Patient chances of Coronary heart disease based on Education. </a:t>
            </a:r>
          </a:p>
          <a:p>
            <a:pPr lvl="0">
              <a:spcAft>
                <a:spcPts val="800"/>
              </a:spcAft>
              <a:buFont typeface="Wingdings" panose="05000000000000000000" pitchFamily="2" charset="2"/>
              <a:buChar char="Ø"/>
              <a:tabLst>
                <a:tab pos="457200" algn="l"/>
              </a:tabLst>
            </a:pPr>
            <a:r>
              <a:rPr lang="en-US" sz="1600" dirty="0"/>
              <a:t>Individual Patient chances of Coronary heart disease based on prevalent hyper tension.</a:t>
            </a:r>
          </a:p>
          <a:p>
            <a:pPr lvl="0">
              <a:spcAft>
                <a:spcPts val="800"/>
              </a:spcAft>
              <a:buFont typeface="Wingdings" panose="05000000000000000000" pitchFamily="2" charset="2"/>
              <a:buChar char="Ø"/>
              <a:tabLst>
                <a:tab pos="457200" algn="l"/>
              </a:tabLst>
            </a:pPr>
            <a:r>
              <a:rPr lang="en-US" sz="1600" dirty="0"/>
              <a:t> Individual Patient chances of Coronary heart disease based on prevalent Blood pressure. </a:t>
            </a:r>
          </a:p>
          <a:p>
            <a:pPr lvl="0">
              <a:spcAft>
                <a:spcPts val="800"/>
              </a:spcAft>
              <a:buFont typeface="Wingdings" panose="05000000000000000000" pitchFamily="2" charset="2"/>
              <a:buChar char="Ø"/>
              <a:tabLst>
                <a:tab pos="457200" algn="l"/>
              </a:tabLst>
            </a:pPr>
            <a:r>
              <a:rPr lang="en-US" sz="1600" dirty="0"/>
              <a:t>Individual Patient chances of Coronary heart disease based on prevalent Gender. </a:t>
            </a:r>
          </a:p>
          <a:p>
            <a:pPr lvl="0">
              <a:spcAft>
                <a:spcPts val="800"/>
              </a:spcAft>
              <a:buFont typeface="Wingdings" panose="05000000000000000000" pitchFamily="2" charset="2"/>
              <a:buChar char="Ø"/>
              <a:tabLst>
                <a:tab pos="457200" algn="l"/>
              </a:tabLst>
            </a:pPr>
            <a:r>
              <a:rPr lang="en-US" sz="1600" dirty="0"/>
              <a:t>Individual Patient chances of Coronary heart disease based on prevalent Diabetes. </a:t>
            </a:r>
          </a:p>
          <a:p>
            <a:pPr lvl="0">
              <a:spcAft>
                <a:spcPts val="800"/>
              </a:spcAft>
              <a:buFont typeface="Wingdings" panose="05000000000000000000" pitchFamily="2" charset="2"/>
              <a:buChar char="Ø"/>
              <a:tabLst>
                <a:tab pos="457200" algn="l"/>
              </a:tabLst>
            </a:pPr>
            <a:r>
              <a:rPr lang="en-US" sz="1600" dirty="0"/>
              <a:t>Individual Patient chances of Coronary heart disease based on prevalent Smoking habits. </a:t>
            </a:r>
          </a:p>
          <a:p>
            <a:pPr lvl="0">
              <a:spcAft>
                <a:spcPts val="800"/>
              </a:spcAft>
              <a:buFont typeface="Wingdings" panose="05000000000000000000" pitchFamily="2" charset="2"/>
              <a:buChar char="Ø"/>
              <a:tabLst>
                <a:tab pos="457200" algn="l"/>
              </a:tabLst>
            </a:pPr>
            <a:r>
              <a:rPr lang="en-US" sz="1600" dirty="0"/>
              <a:t>Individual Patient chances of Coronary heart disease based on prevalent Stroke.</a:t>
            </a:r>
          </a:p>
        </p:txBody>
      </p:sp>
      <p:pic>
        <p:nvPicPr>
          <p:cNvPr id="6" name="Picture 2" descr="Coronavirus Update">
            <a:extLst>
              <a:ext uri="{FF2B5EF4-FFF2-40B4-BE49-F238E27FC236}">
                <a16:creationId xmlns:a16="http://schemas.microsoft.com/office/drawing/2014/main" id="{BA75C52E-BFBA-4ABD-A0BF-0F3C15B65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04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97899" y="419393"/>
            <a:ext cx="8419725" cy="969963"/>
          </a:xfrm>
        </p:spPr>
        <p:txBody>
          <a:bodyPr/>
          <a:lstStyle/>
          <a:p>
            <a:r>
              <a:rPr lang="en-US" dirty="0"/>
              <a:t>Data Understanding </a:t>
            </a:r>
          </a:p>
        </p:txBody>
      </p:sp>
      <p:pic>
        <p:nvPicPr>
          <p:cNvPr id="6" name="Picture 2" descr="Coronavirus Update">
            <a:extLst>
              <a:ext uri="{FF2B5EF4-FFF2-40B4-BE49-F238E27FC236}">
                <a16:creationId xmlns:a16="http://schemas.microsoft.com/office/drawing/2014/main" id="{BA75C52E-BFBA-4ABD-A0BF-0F3C15B65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5874D7E-2820-4027-B5AB-F0540D4BAD6F}"/>
              </a:ext>
            </a:extLst>
          </p:cNvPr>
          <p:cNvPicPr>
            <a:picLocks noChangeAspect="1"/>
          </p:cNvPicPr>
          <p:nvPr/>
        </p:nvPicPr>
        <p:blipFill>
          <a:blip r:embed="rId4"/>
          <a:stretch>
            <a:fillRect/>
          </a:stretch>
        </p:blipFill>
        <p:spPr>
          <a:xfrm>
            <a:off x="683049" y="3964163"/>
            <a:ext cx="10977908" cy="2247900"/>
          </a:xfrm>
          <a:prstGeom prst="rect">
            <a:avLst/>
          </a:prstGeom>
        </p:spPr>
      </p:pic>
      <p:sp>
        <p:nvSpPr>
          <p:cNvPr id="11" name="Content Placeholder 2">
            <a:extLst>
              <a:ext uri="{FF2B5EF4-FFF2-40B4-BE49-F238E27FC236}">
                <a16:creationId xmlns:a16="http://schemas.microsoft.com/office/drawing/2014/main" id="{86CD8ADA-E34A-4BA6-AC05-DE6DF39F697E}"/>
              </a:ext>
            </a:extLst>
          </p:cNvPr>
          <p:cNvSpPr txBox="1">
            <a:spLocks/>
          </p:cNvSpPr>
          <p:nvPr/>
        </p:nvSpPr>
        <p:spPr>
          <a:xfrm>
            <a:off x="493679" y="2229243"/>
            <a:ext cx="8018725" cy="1733549"/>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Ø"/>
              <a:tabLst>
                <a:tab pos="457200" algn="l"/>
              </a:tabLst>
            </a:pPr>
            <a:r>
              <a:rPr lang="en-US" dirty="0"/>
              <a:t>This is an ongoing cardiovascular study on residents of the town of </a:t>
            </a:r>
            <a:r>
              <a:rPr lang="en-US" dirty="0" err="1"/>
              <a:t>Farmingham</a:t>
            </a:r>
            <a:r>
              <a:rPr lang="en-US" dirty="0"/>
              <a:t>, Massachusetts(U.S.A.).</a:t>
            </a:r>
          </a:p>
          <a:p>
            <a:pPr>
              <a:lnSpc>
                <a:spcPct val="107000"/>
              </a:lnSpc>
              <a:spcAft>
                <a:spcPts val="800"/>
              </a:spcAft>
              <a:buFont typeface="Wingdings" panose="05000000000000000000" pitchFamily="2" charset="2"/>
              <a:buChar char="Ø"/>
              <a:tabLst>
                <a:tab pos="457200" algn="l"/>
              </a:tabLst>
            </a:pPr>
            <a:r>
              <a:rPr lang="en-US" dirty="0"/>
              <a:t>Total records of around 4000, with 16 attributes including one label to predict.</a:t>
            </a:r>
          </a:p>
        </p:txBody>
      </p:sp>
    </p:spTree>
    <p:extLst>
      <p:ext uri="{BB962C8B-B14F-4D97-AF65-F5344CB8AC3E}">
        <p14:creationId xmlns:p14="http://schemas.microsoft.com/office/powerpoint/2010/main" val="212851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97899" y="419393"/>
            <a:ext cx="8419725" cy="969963"/>
          </a:xfrm>
        </p:spPr>
        <p:txBody>
          <a:bodyPr/>
          <a:lstStyle/>
          <a:p>
            <a:r>
              <a:rPr lang="en-US" dirty="0"/>
              <a:t>Data Understanding </a:t>
            </a:r>
          </a:p>
        </p:txBody>
      </p:sp>
      <p:pic>
        <p:nvPicPr>
          <p:cNvPr id="6" name="Picture 2" descr="Coronavirus Update">
            <a:extLst>
              <a:ext uri="{FF2B5EF4-FFF2-40B4-BE49-F238E27FC236}">
                <a16:creationId xmlns:a16="http://schemas.microsoft.com/office/drawing/2014/main" id="{BA75C52E-BFBA-4ABD-A0BF-0F3C15B65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0EF9EBE-9896-4312-B310-4641EA95392E}"/>
              </a:ext>
            </a:extLst>
          </p:cNvPr>
          <p:cNvPicPr>
            <a:picLocks noChangeAspect="1"/>
          </p:cNvPicPr>
          <p:nvPr/>
        </p:nvPicPr>
        <p:blipFill>
          <a:blip r:embed="rId4"/>
          <a:stretch>
            <a:fillRect/>
          </a:stretch>
        </p:blipFill>
        <p:spPr>
          <a:xfrm>
            <a:off x="5803403" y="2500495"/>
            <a:ext cx="5374373" cy="4233679"/>
          </a:xfrm>
          <a:prstGeom prst="rect">
            <a:avLst/>
          </a:prstGeom>
        </p:spPr>
      </p:pic>
      <p:pic>
        <p:nvPicPr>
          <p:cNvPr id="12" name="Picture 11">
            <a:extLst>
              <a:ext uri="{FF2B5EF4-FFF2-40B4-BE49-F238E27FC236}">
                <a16:creationId xmlns:a16="http://schemas.microsoft.com/office/drawing/2014/main" id="{B9A240D6-E571-40E9-80A3-B93C3690DCED}"/>
              </a:ext>
            </a:extLst>
          </p:cNvPr>
          <p:cNvPicPr>
            <a:picLocks noChangeAspect="1"/>
          </p:cNvPicPr>
          <p:nvPr/>
        </p:nvPicPr>
        <p:blipFill>
          <a:blip r:embed="rId5"/>
          <a:stretch>
            <a:fillRect/>
          </a:stretch>
        </p:blipFill>
        <p:spPr>
          <a:xfrm>
            <a:off x="457308" y="2500496"/>
            <a:ext cx="5004000" cy="3938111"/>
          </a:xfrm>
          <a:prstGeom prst="rect">
            <a:avLst/>
          </a:prstGeom>
        </p:spPr>
      </p:pic>
      <p:pic>
        <p:nvPicPr>
          <p:cNvPr id="13" name="Picture 12">
            <a:extLst>
              <a:ext uri="{FF2B5EF4-FFF2-40B4-BE49-F238E27FC236}">
                <a16:creationId xmlns:a16="http://schemas.microsoft.com/office/drawing/2014/main" id="{A96F10D8-C85B-4F34-B378-9153C9A6A01A}"/>
              </a:ext>
            </a:extLst>
          </p:cNvPr>
          <p:cNvPicPr>
            <a:picLocks noChangeAspect="1"/>
          </p:cNvPicPr>
          <p:nvPr/>
        </p:nvPicPr>
        <p:blipFill>
          <a:blip r:embed="rId6"/>
          <a:stretch>
            <a:fillRect/>
          </a:stretch>
        </p:blipFill>
        <p:spPr>
          <a:xfrm>
            <a:off x="869318" y="2557200"/>
            <a:ext cx="2351405" cy="706958"/>
          </a:xfrm>
          <a:prstGeom prst="rect">
            <a:avLst/>
          </a:prstGeom>
        </p:spPr>
      </p:pic>
      <p:pic>
        <p:nvPicPr>
          <p:cNvPr id="14" name="Picture 13">
            <a:extLst>
              <a:ext uri="{FF2B5EF4-FFF2-40B4-BE49-F238E27FC236}">
                <a16:creationId xmlns:a16="http://schemas.microsoft.com/office/drawing/2014/main" id="{8CE20A2E-0264-48C5-91B0-AF9A58ADE26C}"/>
              </a:ext>
            </a:extLst>
          </p:cNvPr>
          <p:cNvPicPr>
            <a:picLocks noChangeAspect="1"/>
          </p:cNvPicPr>
          <p:nvPr/>
        </p:nvPicPr>
        <p:blipFill>
          <a:blip r:embed="rId7"/>
          <a:stretch>
            <a:fillRect/>
          </a:stretch>
        </p:blipFill>
        <p:spPr>
          <a:xfrm>
            <a:off x="3314994" y="3808909"/>
            <a:ext cx="2752725" cy="895350"/>
          </a:xfrm>
          <a:prstGeom prst="rect">
            <a:avLst/>
          </a:prstGeom>
        </p:spPr>
      </p:pic>
      <p:pic>
        <p:nvPicPr>
          <p:cNvPr id="15" name="Picture 14">
            <a:extLst>
              <a:ext uri="{FF2B5EF4-FFF2-40B4-BE49-F238E27FC236}">
                <a16:creationId xmlns:a16="http://schemas.microsoft.com/office/drawing/2014/main" id="{1E231F6F-E1E4-42AE-BC60-158402F070D7}"/>
              </a:ext>
            </a:extLst>
          </p:cNvPr>
          <p:cNvPicPr>
            <a:picLocks noChangeAspect="1"/>
          </p:cNvPicPr>
          <p:nvPr/>
        </p:nvPicPr>
        <p:blipFill>
          <a:blip r:embed="rId8"/>
          <a:stretch>
            <a:fillRect/>
          </a:stretch>
        </p:blipFill>
        <p:spPr>
          <a:xfrm>
            <a:off x="6648664" y="2768176"/>
            <a:ext cx="2266950" cy="895350"/>
          </a:xfrm>
          <a:prstGeom prst="rect">
            <a:avLst/>
          </a:prstGeom>
        </p:spPr>
      </p:pic>
      <p:pic>
        <p:nvPicPr>
          <p:cNvPr id="16" name="Picture 15">
            <a:extLst>
              <a:ext uri="{FF2B5EF4-FFF2-40B4-BE49-F238E27FC236}">
                <a16:creationId xmlns:a16="http://schemas.microsoft.com/office/drawing/2014/main" id="{5E1CDF3D-DB86-4B5F-A094-5D0EAD401803}"/>
              </a:ext>
            </a:extLst>
          </p:cNvPr>
          <p:cNvPicPr>
            <a:picLocks noChangeAspect="1"/>
          </p:cNvPicPr>
          <p:nvPr/>
        </p:nvPicPr>
        <p:blipFill>
          <a:blip r:embed="rId9"/>
          <a:stretch>
            <a:fillRect/>
          </a:stretch>
        </p:blipFill>
        <p:spPr>
          <a:xfrm>
            <a:off x="9230483" y="2154127"/>
            <a:ext cx="2314575" cy="1028700"/>
          </a:xfrm>
          <a:prstGeom prst="rect">
            <a:avLst/>
          </a:prstGeom>
        </p:spPr>
      </p:pic>
      <p:sp>
        <p:nvSpPr>
          <p:cNvPr id="17" name="TextBox 16">
            <a:extLst>
              <a:ext uri="{FF2B5EF4-FFF2-40B4-BE49-F238E27FC236}">
                <a16:creationId xmlns:a16="http://schemas.microsoft.com/office/drawing/2014/main" id="{9CDAF941-8E56-47DF-9BC6-E05D4F8A99FE}"/>
              </a:ext>
            </a:extLst>
          </p:cNvPr>
          <p:cNvSpPr txBox="1"/>
          <p:nvPr/>
        </p:nvSpPr>
        <p:spPr>
          <a:xfrm>
            <a:off x="8637310" y="5735370"/>
            <a:ext cx="1025163" cy="369332"/>
          </a:xfrm>
          <a:prstGeom prst="rect">
            <a:avLst/>
          </a:prstGeom>
          <a:noFill/>
        </p:spPr>
        <p:txBody>
          <a:bodyPr wrap="square">
            <a:spAutoFit/>
          </a:bodyPr>
          <a:lstStyle/>
          <a:p>
            <a:r>
              <a:rPr lang="en-IN" dirty="0">
                <a:highlight>
                  <a:srgbClr val="C0C0C0"/>
                </a:highlight>
                <a:latin typeface="Calibri" panose="020F0502020204030204" pitchFamily="34" charset="0"/>
                <a:cs typeface="Times New Roman" panose="02020603050405020304" pitchFamily="18" charset="0"/>
              </a:rPr>
              <a:t>Gender</a:t>
            </a:r>
            <a:endParaRPr lang="en-IN" dirty="0">
              <a:highlight>
                <a:srgbClr val="C0C0C0"/>
              </a:highlight>
            </a:endParaRPr>
          </a:p>
        </p:txBody>
      </p:sp>
      <p:sp>
        <p:nvSpPr>
          <p:cNvPr id="18" name="TextBox 17">
            <a:extLst>
              <a:ext uri="{FF2B5EF4-FFF2-40B4-BE49-F238E27FC236}">
                <a16:creationId xmlns:a16="http://schemas.microsoft.com/office/drawing/2014/main" id="{59517E18-441B-409C-838B-24533C6CF3A7}"/>
              </a:ext>
            </a:extLst>
          </p:cNvPr>
          <p:cNvSpPr txBox="1"/>
          <p:nvPr/>
        </p:nvSpPr>
        <p:spPr>
          <a:xfrm>
            <a:off x="1840584" y="5735370"/>
            <a:ext cx="4107729" cy="369332"/>
          </a:xfrm>
          <a:prstGeom prst="rect">
            <a:avLst/>
          </a:prstGeom>
          <a:noFill/>
        </p:spPr>
        <p:txBody>
          <a:bodyPr wrap="square">
            <a:spAutoFit/>
          </a:bodyPr>
          <a:lstStyle/>
          <a:p>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P</a:t>
            </a:r>
            <a:r>
              <a:rPr lang="en-IN"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revalence/Non-Prevalence in 10yr</a:t>
            </a:r>
            <a:endParaRPr lang="en-IN" dirty="0">
              <a:highlight>
                <a:srgbClr val="C0C0C0"/>
              </a:highlight>
            </a:endParaRPr>
          </a:p>
        </p:txBody>
      </p:sp>
      <p:sp>
        <p:nvSpPr>
          <p:cNvPr id="19" name="TextBox 18">
            <a:extLst>
              <a:ext uri="{FF2B5EF4-FFF2-40B4-BE49-F238E27FC236}">
                <a16:creationId xmlns:a16="http://schemas.microsoft.com/office/drawing/2014/main" id="{ECFBD31F-77A2-4DAB-905A-DE6A3EC5C54D}"/>
              </a:ext>
            </a:extLst>
          </p:cNvPr>
          <p:cNvSpPr txBox="1"/>
          <p:nvPr/>
        </p:nvSpPr>
        <p:spPr>
          <a:xfrm>
            <a:off x="11069423" y="3234153"/>
            <a:ext cx="1487078" cy="1076192"/>
          </a:xfrm>
          <a:prstGeom prst="rect">
            <a:avLst/>
          </a:prstGeom>
          <a:noFill/>
        </p:spPr>
        <p:txBody>
          <a:bodyPr wrap="square">
            <a:spAutoFit/>
          </a:bodyPr>
          <a:lstStyle/>
          <a:p>
            <a:pPr>
              <a:lnSpc>
                <a:spcPct val="107000"/>
              </a:lnSpc>
              <a:spcAft>
                <a:spcPts val="800"/>
              </a:spcAft>
            </a:pP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u="sng" dirty="0">
                <a:latin typeface="Calibri" panose="020F0502020204030204" pitchFamily="34" charset="0"/>
                <a:ea typeface="Calibri" panose="020F0502020204030204" pitchFamily="34" charset="0"/>
                <a:cs typeface="Times New Roman" panose="02020603050405020304" pitchFamily="18" charset="0"/>
              </a:rPr>
              <a:t>G</a:t>
            </a:r>
            <a:r>
              <a:rPr lang="en-IN" sz="1600" u="sng" dirty="0">
                <a:effectLst/>
                <a:latin typeface="Calibri" panose="020F0502020204030204" pitchFamily="34" charset="0"/>
                <a:ea typeface="Calibri" panose="020F0502020204030204" pitchFamily="34" charset="0"/>
                <a:cs typeface="Times New Roman" panose="02020603050405020304" pitchFamily="18" charset="0"/>
              </a:rPr>
              <a:t>ender</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0 is female</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1 is male.</a:t>
            </a:r>
          </a:p>
        </p:txBody>
      </p:sp>
    </p:spTree>
    <p:extLst>
      <p:ext uri="{BB962C8B-B14F-4D97-AF65-F5344CB8AC3E}">
        <p14:creationId xmlns:p14="http://schemas.microsoft.com/office/powerpoint/2010/main" val="331979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97899" y="419393"/>
            <a:ext cx="8419725" cy="969963"/>
          </a:xfrm>
        </p:spPr>
        <p:txBody>
          <a:bodyPr/>
          <a:lstStyle/>
          <a:p>
            <a:r>
              <a:rPr lang="en-US" dirty="0"/>
              <a:t>Data Understanding </a:t>
            </a:r>
          </a:p>
        </p:txBody>
      </p:sp>
      <p:pic>
        <p:nvPicPr>
          <p:cNvPr id="6" name="Picture 2" descr="Coronavirus Update">
            <a:extLst>
              <a:ext uri="{FF2B5EF4-FFF2-40B4-BE49-F238E27FC236}">
                <a16:creationId xmlns:a16="http://schemas.microsoft.com/office/drawing/2014/main" id="{BA75C52E-BFBA-4ABD-A0BF-0F3C15B65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FCA6FE1-39E8-4660-976E-4ADD88683DF0}"/>
              </a:ext>
            </a:extLst>
          </p:cNvPr>
          <p:cNvPicPr>
            <a:picLocks noChangeAspect="1"/>
          </p:cNvPicPr>
          <p:nvPr/>
        </p:nvPicPr>
        <p:blipFill>
          <a:blip r:embed="rId4"/>
          <a:stretch>
            <a:fillRect/>
          </a:stretch>
        </p:blipFill>
        <p:spPr>
          <a:xfrm>
            <a:off x="737236" y="2516957"/>
            <a:ext cx="4579482" cy="3921650"/>
          </a:xfrm>
          <a:prstGeom prst="rect">
            <a:avLst/>
          </a:prstGeom>
        </p:spPr>
      </p:pic>
      <p:pic>
        <p:nvPicPr>
          <p:cNvPr id="8" name="Picture 7">
            <a:extLst>
              <a:ext uri="{FF2B5EF4-FFF2-40B4-BE49-F238E27FC236}">
                <a16:creationId xmlns:a16="http://schemas.microsoft.com/office/drawing/2014/main" id="{19A2C5B7-8662-4AED-AC14-D5A011D91176}"/>
              </a:ext>
            </a:extLst>
          </p:cNvPr>
          <p:cNvPicPr>
            <a:picLocks noChangeAspect="1"/>
          </p:cNvPicPr>
          <p:nvPr/>
        </p:nvPicPr>
        <p:blipFill>
          <a:blip r:embed="rId5"/>
          <a:stretch>
            <a:fillRect/>
          </a:stretch>
        </p:blipFill>
        <p:spPr>
          <a:xfrm>
            <a:off x="6145177" y="2809192"/>
            <a:ext cx="4954254" cy="3636193"/>
          </a:xfrm>
          <a:prstGeom prst="rect">
            <a:avLst/>
          </a:prstGeom>
        </p:spPr>
      </p:pic>
    </p:spTree>
    <p:extLst>
      <p:ext uri="{BB962C8B-B14F-4D97-AF65-F5344CB8AC3E}">
        <p14:creationId xmlns:p14="http://schemas.microsoft.com/office/powerpoint/2010/main" val="350399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554115" y="420023"/>
            <a:ext cx="9634479" cy="1128287"/>
          </a:xfrm>
        </p:spPr>
        <p:txBody>
          <a:bodyPr>
            <a:normAutofit/>
          </a:bodyPr>
          <a:lstStyle/>
          <a:p>
            <a:r>
              <a:rPr lang="en-US" dirty="0"/>
              <a:t>Data Preparation: </a:t>
            </a:r>
            <a:br>
              <a:rPr lang="en-US" dirty="0"/>
            </a:br>
            <a:r>
              <a:rPr lang="en-US" sz="2200" dirty="0"/>
              <a:t>Removing missing values and set labelled attribute</a:t>
            </a: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1"/>
          </p:nvPr>
        </p:nvSpPr>
        <p:spPr>
          <a:xfrm>
            <a:off x="658729" y="2778397"/>
            <a:ext cx="4610856" cy="1148404"/>
          </a:xfrm>
        </p:spPr>
        <p:txBody>
          <a:bodyPr>
            <a:normAutofit/>
          </a:bodyPr>
          <a:lstStyle/>
          <a:p>
            <a:pPr lvl="0">
              <a:lnSpc>
                <a:spcPct val="107000"/>
              </a:lnSpc>
              <a:spcAft>
                <a:spcPts val="800"/>
              </a:spcAft>
              <a:buFont typeface="Wingdings" panose="05000000000000000000" pitchFamily="2" charset="2"/>
              <a:buChar char="Ø"/>
              <a:tabLst>
                <a:tab pos="457200" algn="l"/>
              </a:tabLst>
            </a:pPr>
            <a:r>
              <a:rPr lang="en-GB" dirty="0"/>
              <a:t>Removing missing values.</a:t>
            </a:r>
          </a:p>
          <a:p>
            <a:pPr lvl="0">
              <a:lnSpc>
                <a:spcPct val="107000"/>
              </a:lnSpc>
              <a:spcAft>
                <a:spcPts val="800"/>
              </a:spcAft>
              <a:buFont typeface="Wingdings" panose="05000000000000000000" pitchFamily="2" charset="2"/>
              <a:buChar char="Ø"/>
              <a:tabLst>
                <a:tab pos="457200" algn="l"/>
              </a:tabLst>
            </a:pPr>
            <a:r>
              <a:rPr lang="en-GB" dirty="0"/>
              <a:t>Setting role for the labelled attribute</a:t>
            </a:r>
            <a:r>
              <a:rPr lang="en-US" dirty="0"/>
              <a:t>.</a:t>
            </a:r>
          </a:p>
        </p:txBody>
      </p:sp>
      <p:pic>
        <p:nvPicPr>
          <p:cNvPr id="21" name="Picture 20">
            <a:extLst>
              <a:ext uri="{FF2B5EF4-FFF2-40B4-BE49-F238E27FC236}">
                <a16:creationId xmlns:a16="http://schemas.microsoft.com/office/drawing/2014/main" id="{F2CC77A3-D645-4967-902E-FF7589D63799}"/>
              </a:ext>
            </a:extLst>
          </p:cNvPr>
          <p:cNvPicPr>
            <a:picLocks noChangeAspect="1"/>
          </p:cNvPicPr>
          <p:nvPr/>
        </p:nvPicPr>
        <p:blipFill>
          <a:blip r:embed="rId3"/>
          <a:stretch>
            <a:fillRect/>
          </a:stretch>
        </p:blipFill>
        <p:spPr>
          <a:xfrm>
            <a:off x="5863472" y="2778397"/>
            <a:ext cx="5985627" cy="3100684"/>
          </a:xfrm>
          <a:prstGeom prst="rect">
            <a:avLst/>
          </a:prstGeom>
        </p:spPr>
      </p:pic>
      <p:sp>
        <p:nvSpPr>
          <p:cNvPr id="22" name="Rectangle 21">
            <a:extLst>
              <a:ext uri="{FF2B5EF4-FFF2-40B4-BE49-F238E27FC236}">
                <a16:creationId xmlns:a16="http://schemas.microsoft.com/office/drawing/2014/main" id="{2EA4EA7A-2556-44C7-A493-32B3C5425C3C}"/>
              </a:ext>
            </a:extLst>
          </p:cNvPr>
          <p:cNvSpPr/>
          <p:nvPr/>
        </p:nvSpPr>
        <p:spPr>
          <a:xfrm>
            <a:off x="5912044" y="3729463"/>
            <a:ext cx="1030056" cy="985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4" name="Picture 23">
            <a:extLst>
              <a:ext uri="{FF2B5EF4-FFF2-40B4-BE49-F238E27FC236}">
                <a16:creationId xmlns:a16="http://schemas.microsoft.com/office/drawing/2014/main" id="{377EDFCD-201A-4002-BC10-D1591D8F05FB}"/>
              </a:ext>
            </a:extLst>
          </p:cNvPr>
          <p:cNvPicPr>
            <a:picLocks noChangeAspect="1"/>
          </p:cNvPicPr>
          <p:nvPr/>
        </p:nvPicPr>
        <p:blipFill>
          <a:blip r:embed="rId4"/>
          <a:stretch>
            <a:fillRect/>
          </a:stretch>
        </p:blipFill>
        <p:spPr>
          <a:xfrm>
            <a:off x="1121901" y="4222756"/>
            <a:ext cx="2611497" cy="2204958"/>
          </a:xfrm>
          <a:prstGeom prst="rect">
            <a:avLst/>
          </a:prstGeom>
        </p:spPr>
      </p:pic>
      <p:sp>
        <p:nvSpPr>
          <p:cNvPr id="7" name="Rectangle: Rounded Corners 6">
            <a:extLst>
              <a:ext uri="{FF2B5EF4-FFF2-40B4-BE49-F238E27FC236}">
                <a16:creationId xmlns:a16="http://schemas.microsoft.com/office/drawing/2014/main" id="{7B5A7643-6976-4303-966F-1D8683AC0676}"/>
              </a:ext>
            </a:extLst>
          </p:cNvPr>
          <p:cNvSpPr/>
          <p:nvPr/>
        </p:nvSpPr>
        <p:spPr>
          <a:xfrm>
            <a:off x="342901" y="2382174"/>
            <a:ext cx="5130164" cy="4341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rgbClr val="6D0000"/>
              </a:solidFill>
            </a:endParaRPr>
          </a:p>
        </p:txBody>
      </p:sp>
      <p:pic>
        <p:nvPicPr>
          <p:cNvPr id="8" name="Picture 2" descr="Coronavirus Update">
            <a:extLst>
              <a:ext uri="{FF2B5EF4-FFF2-40B4-BE49-F238E27FC236}">
                <a16:creationId xmlns:a16="http://schemas.microsoft.com/office/drawing/2014/main" id="{D1AE0E89-B072-46E1-91A7-0567AF34CA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4388" y="6153150"/>
            <a:ext cx="816161"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43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txDef>
      <a:spPr>
        <a:noFill/>
      </a:spPr>
      <a:bodyPr wrap="square">
        <a:spAutoFit/>
      </a:bodyPr>
      <a:lstStyle>
        <a:defPPr algn="l">
          <a:lnSpc>
            <a:spcPct val="107000"/>
          </a:lnSpc>
          <a:spcAft>
            <a:spcPts val="800"/>
          </a:spcAft>
          <a:defRPr sz="1600" dirty="0" smtClean="0">
            <a:latin typeface="Calibri" panose="020F0502020204030204" pitchFamily="34" charset="0"/>
            <a:ea typeface="Calibri" panose="020F0502020204030204" pitchFamily="34"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E580CA-3EBF-40A1-848D-12B3B18BB82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A0FB75-2DC0-41F8-9602-F83475C3A4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2729</TotalTime>
  <Words>1766</Words>
  <Application>Microsoft Office PowerPoint</Application>
  <PresentationFormat>Widescreen</PresentationFormat>
  <Paragraphs>155</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Century Gothic</vt:lpstr>
      <vt:lpstr>Tahoma</vt:lpstr>
      <vt:lpstr>Times New Roman</vt:lpstr>
      <vt:lpstr>Wingdings</vt:lpstr>
      <vt:lpstr>Wingdings 2</vt:lpstr>
      <vt:lpstr>Wingdings 3</vt:lpstr>
      <vt:lpstr>Ion Boardroom</vt:lpstr>
      <vt:lpstr>CORONARY HEART DISEASE PREDICTION USING LOGISTIC REGRESSION</vt:lpstr>
      <vt:lpstr>INDEX</vt:lpstr>
      <vt:lpstr>Some Facts about Heart Disease</vt:lpstr>
      <vt:lpstr>CRISP-DM Methodology</vt:lpstr>
      <vt:lpstr>Business Understanding</vt:lpstr>
      <vt:lpstr>Data Understanding </vt:lpstr>
      <vt:lpstr>Data Understanding </vt:lpstr>
      <vt:lpstr>Data Understanding </vt:lpstr>
      <vt:lpstr>Data Preparation:  Removing missing values and set labelled attribute</vt:lpstr>
      <vt:lpstr>Data Preparation: Nominal to Numerical Attribute conversion</vt:lpstr>
      <vt:lpstr>Modeling: Exploring Models</vt:lpstr>
      <vt:lpstr>Modeling:  Selecting Predictor Attributes(Independent Variables)</vt:lpstr>
      <vt:lpstr>Modeling: Splitting data </vt:lpstr>
      <vt:lpstr>Evaluation:  Selecting criteria </vt:lpstr>
      <vt:lpstr>Evaluation:  Result</vt:lpstr>
      <vt:lpstr>Optimization:  Optimization Techniques</vt:lpstr>
      <vt:lpstr>Optimization 1:  Adjusting Threshold</vt:lpstr>
      <vt:lpstr>Optimization 2:          Including SMOTE Upsampling</vt:lpstr>
      <vt:lpstr>Optimization:  Result Comparison</vt:lpstr>
      <vt:lpstr>Optimization:  Problem Definition and Technique Selection</vt:lpstr>
      <vt:lpstr>Business Validation: Stratified sampling</vt:lpstr>
      <vt:lpstr>Business Validation: Output</vt:lpstr>
      <vt:lpstr>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CORONARY HEART DISEASE PREDICTION USING LOGISTIC REGRESSION</dc:title>
  <dc:creator>Ajit Singh</dc:creator>
  <cp:lastModifiedBy>Muktesh Sahu</cp:lastModifiedBy>
  <cp:revision>17</cp:revision>
  <dcterms:created xsi:type="dcterms:W3CDTF">2021-05-05T16:41:47Z</dcterms:created>
  <dcterms:modified xsi:type="dcterms:W3CDTF">2022-04-21T18:40:05Z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