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Chatterjee" userId="483ea68f85d20203" providerId="LiveId" clId="{9C334F3D-C4B9-4C58-B025-1A102CC63239}"/>
    <pc:docChg chg="undo custSel addSld delSld modSld">
      <pc:chgData name="Ankit Chatterjee" userId="483ea68f85d20203" providerId="LiveId" clId="{9C334F3D-C4B9-4C58-B025-1A102CC63239}" dt="2021-07-21T21:01:04.142" v="1265" actId="14100"/>
      <pc:docMkLst>
        <pc:docMk/>
      </pc:docMkLst>
      <pc:sldChg chg="addSp modSp mod modAnim">
        <pc:chgData name="Ankit Chatterjee" userId="483ea68f85d20203" providerId="LiveId" clId="{9C334F3D-C4B9-4C58-B025-1A102CC63239}" dt="2021-07-21T20:04:45.919" v="302" actId="207"/>
        <pc:sldMkLst>
          <pc:docMk/>
          <pc:sldMk cId="2187452424" sldId="256"/>
        </pc:sldMkLst>
        <pc:spChg chg="mod">
          <ac:chgData name="Ankit Chatterjee" userId="483ea68f85d20203" providerId="LiveId" clId="{9C334F3D-C4B9-4C58-B025-1A102CC63239}" dt="2021-07-21T20:04:45.919" v="302" actId="207"/>
          <ac:spMkLst>
            <pc:docMk/>
            <pc:sldMk cId="2187452424" sldId="256"/>
            <ac:spMk id="2" creationId="{A8B46B7D-ACD7-4899-99DA-91B1DB3A6842}"/>
          </ac:spMkLst>
        </pc:spChg>
        <pc:spChg chg="mod">
          <ac:chgData name="Ankit Chatterjee" userId="483ea68f85d20203" providerId="LiveId" clId="{9C334F3D-C4B9-4C58-B025-1A102CC63239}" dt="2021-07-21T20:04:37.978" v="301" actId="207"/>
          <ac:spMkLst>
            <pc:docMk/>
            <pc:sldMk cId="2187452424" sldId="256"/>
            <ac:spMk id="3" creationId="{A61AA3B4-A70F-4109-96FC-7D4F916A0430}"/>
          </ac:spMkLst>
        </pc:spChg>
        <pc:picChg chg="add mod">
          <ac:chgData name="Ankit Chatterjee" userId="483ea68f85d20203" providerId="LiveId" clId="{9C334F3D-C4B9-4C58-B025-1A102CC63239}" dt="2021-07-21T19:31:57.632" v="38" actId="1440"/>
          <ac:picMkLst>
            <pc:docMk/>
            <pc:sldMk cId="2187452424" sldId="256"/>
            <ac:picMk id="5" creationId="{B99D06F8-ED20-4D69-BD50-423A8C104C50}"/>
          </ac:picMkLst>
        </pc:picChg>
        <pc:picChg chg="add mod">
          <ac:chgData name="Ankit Chatterjee" userId="483ea68f85d20203" providerId="LiveId" clId="{9C334F3D-C4B9-4C58-B025-1A102CC63239}" dt="2021-07-21T19:31:35.881" v="35" actId="1076"/>
          <ac:picMkLst>
            <pc:docMk/>
            <pc:sldMk cId="2187452424" sldId="256"/>
            <ac:picMk id="7" creationId="{C4FED17B-5117-40AD-8576-D98F85E011C2}"/>
          </ac:picMkLst>
        </pc:picChg>
      </pc:sldChg>
      <pc:sldChg chg="addSp delSp modSp add mod setBg modClrScheme addAnim delAnim modAnim chgLayout">
        <pc:chgData name="Ankit Chatterjee" userId="483ea68f85d20203" providerId="LiveId" clId="{9C334F3D-C4B9-4C58-B025-1A102CC63239}" dt="2021-07-21T20:38:22.011" v="936" actId="20577"/>
        <pc:sldMkLst>
          <pc:docMk/>
          <pc:sldMk cId="1760576590" sldId="257"/>
        </pc:sldMkLst>
        <pc:spChg chg="add del mod ord">
          <ac:chgData name="Ankit Chatterjee" userId="483ea68f85d20203" providerId="LiveId" clId="{9C334F3D-C4B9-4C58-B025-1A102CC63239}" dt="2021-07-21T20:12:26.712" v="346" actId="700"/>
          <ac:spMkLst>
            <pc:docMk/>
            <pc:sldMk cId="1760576590" sldId="257"/>
            <ac:spMk id="2" creationId="{A8B46B7D-ACD7-4899-99DA-91B1DB3A6842}"/>
          </ac:spMkLst>
        </pc:spChg>
        <pc:spChg chg="add del mod ord">
          <ac:chgData name="Ankit Chatterjee" userId="483ea68f85d20203" providerId="LiveId" clId="{9C334F3D-C4B9-4C58-B025-1A102CC63239}" dt="2021-07-21T20:12:26.712" v="346" actId="700"/>
          <ac:spMkLst>
            <pc:docMk/>
            <pc:sldMk cId="1760576590" sldId="257"/>
            <ac:spMk id="3" creationId="{A61AA3B4-A70F-4109-96FC-7D4F916A0430}"/>
          </ac:spMkLst>
        </pc:spChg>
        <pc:spChg chg="add del mod ord">
          <ac:chgData name="Ankit Chatterjee" userId="483ea68f85d20203" providerId="LiveId" clId="{9C334F3D-C4B9-4C58-B025-1A102CC63239}" dt="2021-07-21T20:12:15.940" v="345" actId="700"/>
          <ac:spMkLst>
            <pc:docMk/>
            <pc:sldMk cId="1760576590" sldId="257"/>
            <ac:spMk id="4" creationId="{EDC6B4F2-6820-4F52-8103-121995E255BB}"/>
          </ac:spMkLst>
        </pc:spChg>
        <pc:spChg chg="add del mod ord">
          <ac:chgData name="Ankit Chatterjee" userId="483ea68f85d20203" providerId="LiveId" clId="{9C334F3D-C4B9-4C58-B025-1A102CC63239}" dt="2021-07-21T20:12:15.940" v="345" actId="700"/>
          <ac:spMkLst>
            <pc:docMk/>
            <pc:sldMk cId="1760576590" sldId="257"/>
            <ac:spMk id="6" creationId="{917759DA-4F40-4CC8-BEB0-3DD738EA3E1A}"/>
          </ac:spMkLst>
        </pc:spChg>
        <pc:spChg chg="add del mod ord">
          <ac:chgData name="Ankit Chatterjee" userId="483ea68f85d20203" providerId="LiveId" clId="{9C334F3D-C4B9-4C58-B025-1A102CC63239}" dt="2021-07-21T20:11:00.338" v="323" actId="700"/>
          <ac:spMkLst>
            <pc:docMk/>
            <pc:sldMk cId="1760576590" sldId="257"/>
            <ac:spMk id="10" creationId="{D10CF954-07AF-4901-A45A-FB8FA04E3C84}"/>
          </ac:spMkLst>
        </pc:spChg>
        <pc:spChg chg="add del mod ord">
          <ac:chgData name="Ankit Chatterjee" userId="483ea68f85d20203" providerId="LiveId" clId="{9C334F3D-C4B9-4C58-B025-1A102CC63239}" dt="2021-07-21T20:11:00.338" v="323" actId="700"/>
          <ac:spMkLst>
            <pc:docMk/>
            <pc:sldMk cId="1760576590" sldId="257"/>
            <ac:spMk id="11" creationId="{BD0D9F82-B512-455C-8361-C836BCC23F8D}"/>
          </ac:spMkLst>
        </pc:spChg>
        <pc:spChg chg="add del mod ord">
          <ac:chgData name="Ankit Chatterjee" userId="483ea68f85d20203" providerId="LiveId" clId="{9C334F3D-C4B9-4C58-B025-1A102CC63239}" dt="2021-07-21T20:12:14.753" v="343" actId="700"/>
          <ac:spMkLst>
            <pc:docMk/>
            <pc:sldMk cId="1760576590" sldId="257"/>
            <ac:spMk id="12" creationId="{15C70297-CC7F-4B6B-9A1D-B07EB5E79F7B}"/>
          </ac:spMkLst>
        </pc:spChg>
        <pc:spChg chg="add del mod ord">
          <ac:chgData name="Ankit Chatterjee" userId="483ea68f85d20203" providerId="LiveId" clId="{9C334F3D-C4B9-4C58-B025-1A102CC63239}" dt="2021-07-21T20:12:14.753" v="343" actId="700"/>
          <ac:spMkLst>
            <pc:docMk/>
            <pc:sldMk cId="1760576590" sldId="257"/>
            <ac:spMk id="13" creationId="{49F65964-F776-48F6-B53C-179CD5BB0F0E}"/>
          </ac:spMkLst>
        </pc:spChg>
        <pc:spChg chg="add del mod ord">
          <ac:chgData name="Ankit Chatterjee" userId="483ea68f85d20203" providerId="LiveId" clId="{9C334F3D-C4B9-4C58-B025-1A102CC63239}" dt="2021-07-21T20:12:14.753" v="343" actId="700"/>
          <ac:spMkLst>
            <pc:docMk/>
            <pc:sldMk cId="1760576590" sldId="257"/>
            <ac:spMk id="14" creationId="{FF221FAA-41A5-4D9C-A5AA-006DA8DEDCED}"/>
          </ac:spMkLst>
        </pc:spChg>
        <pc:spChg chg="add del mod ord">
          <ac:chgData name="Ankit Chatterjee" userId="483ea68f85d20203" providerId="LiveId" clId="{9C334F3D-C4B9-4C58-B025-1A102CC63239}" dt="2021-07-21T20:15:34.837" v="367" actId="700"/>
          <ac:spMkLst>
            <pc:docMk/>
            <pc:sldMk cId="1760576590" sldId="257"/>
            <ac:spMk id="17" creationId="{0406E340-694C-4390-8316-78B264BF0403}"/>
          </ac:spMkLst>
        </pc:spChg>
        <pc:spChg chg="add del mod ord">
          <ac:chgData name="Ankit Chatterjee" userId="483ea68f85d20203" providerId="LiveId" clId="{9C334F3D-C4B9-4C58-B025-1A102CC63239}" dt="2021-07-21T20:15:34.837" v="367" actId="700"/>
          <ac:spMkLst>
            <pc:docMk/>
            <pc:sldMk cId="1760576590" sldId="257"/>
            <ac:spMk id="18" creationId="{57627996-4C89-4AA0-9953-1991B7FE744F}"/>
          </ac:spMkLst>
        </pc:spChg>
        <pc:spChg chg="add del mod ord">
          <ac:chgData name="Ankit Chatterjee" userId="483ea68f85d20203" providerId="LiveId" clId="{9C334F3D-C4B9-4C58-B025-1A102CC63239}" dt="2021-07-21T20:15:34.837" v="367" actId="700"/>
          <ac:spMkLst>
            <pc:docMk/>
            <pc:sldMk cId="1760576590" sldId="257"/>
            <ac:spMk id="19" creationId="{9C8A54CD-17CB-439C-8373-2067002532C8}"/>
          </ac:spMkLst>
        </pc:spChg>
        <pc:spChg chg="add mod ord">
          <ac:chgData name="Ankit Chatterjee" userId="483ea68f85d20203" providerId="LiveId" clId="{9C334F3D-C4B9-4C58-B025-1A102CC63239}" dt="2021-07-21T20:23:50.116" v="433" actId="255"/>
          <ac:spMkLst>
            <pc:docMk/>
            <pc:sldMk cId="1760576590" sldId="257"/>
            <ac:spMk id="22" creationId="{D0B336BF-344B-4E5A-9B89-5D801158AA15}"/>
          </ac:spMkLst>
        </pc:spChg>
        <pc:spChg chg="add del mod ord">
          <ac:chgData name="Ankit Chatterjee" userId="483ea68f85d20203" providerId="LiveId" clId="{9C334F3D-C4B9-4C58-B025-1A102CC63239}" dt="2021-07-21T20:15:48.045" v="370" actId="931"/>
          <ac:spMkLst>
            <pc:docMk/>
            <pc:sldMk cId="1760576590" sldId="257"/>
            <ac:spMk id="23" creationId="{5D2AB1A4-2C40-4B90-849E-5FDD873DBF73}"/>
          </ac:spMkLst>
        </pc:spChg>
        <pc:spChg chg="add mod ord">
          <ac:chgData name="Ankit Chatterjee" userId="483ea68f85d20203" providerId="LiveId" clId="{9C334F3D-C4B9-4C58-B025-1A102CC63239}" dt="2021-07-21T20:38:22.011" v="936" actId="20577"/>
          <ac:spMkLst>
            <pc:docMk/>
            <pc:sldMk cId="1760576590" sldId="257"/>
            <ac:spMk id="24" creationId="{F2DA6C6E-80A7-40FD-9A48-175A0BE3B7A1}"/>
          </ac:spMkLst>
        </pc:spChg>
        <pc:graphicFrameChg chg="add del mod">
          <ac:chgData name="Ankit Chatterjee" userId="483ea68f85d20203" providerId="LiveId" clId="{9C334F3D-C4B9-4C58-B025-1A102CC63239}" dt="2021-07-21T20:09:50.985" v="311"/>
          <ac:graphicFrameMkLst>
            <pc:docMk/>
            <pc:sldMk cId="1760576590" sldId="257"/>
            <ac:graphicFrameMk id="8" creationId="{EDB2C16F-9963-48A3-B1F6-F92F0EA07390}"/>
          </ac:graphicFrameMkLst>
        </pc:graphicFrameChg>
        <pc:graphicFrameChg chg="add del mod modGraphic">
          <ac:chgData name="Ankit Chatterjee" userId="483ea68f85d20203" providerId="LiveId" clId="{9C334F3D-C4B9-4C58-B025-1A102CC63239}" dt="2021-07-21T20:10:27.387" v="319"/>
          <ac:graphicFrameMkLst>
            <pc:docMk/>
            <pc:sldMk cId="1760576590" sldId="257"/>
            <ac:graphicFrameMk id="9" creationId="{5248E72E-E022-46E6-9469-75E77882A652}"/>
          </ac:graphicFrameMkLst>
        </pc:graphicFrameChg>
        <pc:picChg chg="mod">
          <ac:chgData name="Ankit Chatterjee" userId="483ea68f85d20203" providerId="LiveId" clId="{9C334F3D-C4B9-4C58-B025-1A102CC63239}" dt="2021-07-21T20:37:09.851" v="853" actId="14100"/>
          <ac:picMkLst>
            <pc:docMk/>
            <pc:sldMk cId="1760576590" sldId="257"/>
            <ac:picMk id="7" creationId="{C4FED17B-5117-40AD-8576-D98F85E011C2}"/>
          </ac:picMkLst>
        </pc:picChg>
        <pc:picChg chg="add del mod">
          <ac:chgData name="Ankit Chatterjee" userId="483ea68f85d20203" providerId="LiveId" clId="{9C334F3D-C4B9-4C58-B025-1A102CC63239}" dt="2021-07-21T20:11:43.044" v="336" actId="931"/>
          <ac:picMkLst>
            <pc:docMk/>
            <pc:sldMk cId="1760576590" sldId="257"/>
            <ac:picMk id="16" creationId="{4F406815-447B-436E-9241-15A9546F064D}"/>
          </ac:picMkLst>
        </pc:picChg>
        <pc:picChg chg="add del mod">
          <ac:chgData name="Ankit Chatterjee" userId="483ea68f85d20203" providerId="LiveId" clId="{9C334F3D-C4B9-4C58-B025-1A102CC63239}" dt="2021-07-21T20:15:28.984" v="364" actId="931"/>
          <ac:picMkLst>
            <pc:docMk/>
            <pc:sldMk cId="1760576590" sldId="257"/>
            <ac:picMk id="21" creationId="{296A55BC-EDAF-4870-96CA-0F1B9C46B441}"/>
          </ac:picMkLst>
        </pc:picChg>
        <pc:picChg chg="add mod">
          <ac:chgData name="Ankit Chatterjee" userId="483ea68f85d20203" providerId="LiveId" clId="{9C334F3D-C4B9-4C58-B025-1A102CC63239}" dt="2021-07-21T20:17:40.616" v="379" actId="14100"/>
          <ac:picMkLst>
            <pc:docMk/>
            <pc:sldMk cId="1760576590" sldId="257"/>
            <ac:picMk id="26" creationId="{21B37238-C90E-4132-B6BB-391FE0825EE8}"/>
          </ac:picMkLst>
        </pc:picChg>
      </pc:sldChg>
      <pc:sldChg chg="addSp delSp modSp add mod modClrScheme delAnim chgLayout">
        <pc:chgData name="Ankit Chatterjee" userId="483ea68f85d20203" providerId="LiveId" clId="{9C334F3D-C4B9-4C58-B025-1A102CC63239}" dt="2021-07-21T21:00:52.193" v="1263" actId="255"/>
        <pc:sldMkLst>
          <pc:docMk/>
          <pc:sldMk cId="4152004134" sldId="258"/>
        </pc:sldMkLst>
        <pc:spChg chg="del mod ord">
          <ac:chgData name="Ankit Chatterjee" userId="483ea68f85d20203" providerId="LiveId" clId="{9C334F3D-C4B9-4C58-B025-1A102CC63239}" dt="2021-07-21T20:18:05.770" v="380" actId="700"/>
          <ac:spMkLst>
            <pc:docMk/>
            <pc:sldMk cId="4152004134" sldId="258"/>
            <ac:spMk id="2" creationId="{A8B46B7D-ACD7-4899-99DA-91B1DB3A6842}"/>
          </ac:spMkLst>
        </pc:spChg>
        <pc:spChg chg="del mod ord">
          <ac:chgData name="Ankit Chatterjee" userId="483ea68f85d20203" providerId="LiveId" clId="{9C334F3D-C4B9-4C58-B025-1A102CC63239}" dt="2021-07-21T20:18:05.770" v="380" actId="700"/>
          <ac:spMkLst>
            <pc:docMk/>
            <pc:sldMk cId="4152004134" sldId="258"/>
            <ac:spMk id="3" creationId="{A61AA3B4-A70F-4109-96FC-7D4F916A0430}"/>
          </ac:spMkLst>
        </pc:spChg>
        <pc:spChg chg="add mod ord">
          <ac:chgData name="Ankit Chatterjee" userId="483ea68f85d20203" providerId="LiveId" clId="{9C334F3D-C4B9-4C58-B025-1A102CC63239}" dt="2021-07-21T20:43:58.313" v="997" actId="313"/>
          <ac:spMkLst>
            <pc:docMk/>
            <pc:sldMk cId="4152004134" sldId="258"/>
            <ac:spMk id="4" creationId="{43C28062-994B-4E0D-9C62-0A8DD76937F2}"/>
          </ac:spMkLst>
        </pc:spChg>
        <pc:spChg chg="add del mod ord">
          <ac:chgData name="Ankit Chatterjee" userId="483ea68f85d20203" providerId="LiveId" clId="{9C334F3D-C4B9-4C58-B025-1A102CC63239}" dt="2021-07-21T20:42:58.573" v="981" actId="931"/>
          <ac:spMkLst>
            <pc:docMk/>
            <pc:sldMk cId="4152004134" sldId="258"/>
            <ac:spMk id="6" creationId="{F1ECC7F2-17BB-466A-9C0D-A581855EC1ED}"/>
          </ac:spMkLst>
        </pc:spChg>
        <pc:spChg chg="add mod ord">
          <ac:chgData name="Ankit Chatterjee" userId="483ea68f85d20203" providerId="LiveId" clId="{9C334F3D-C4B9-4C58-B025-1A102CC63239}" dt="2021-07-21T21:00:52.193" v="1263" actId="255"/>
          <ac:spMkLst>
            <pc:docMk/>
            <pc:sldMk cId="4152004134" sldId="258"/>
            <ac:spMk id="8" creationId="{B818ED75-7EC2-4FAE-B23C-99B3DB656B94}"/>
          </ac:spMkLst>
        </pc:spChg>
        <pc:picChg chg="mod">
          <ac:chgData name="Ankit Chatterjee" userId="483ea68f85d20203" providerId="LiveId" clId="{9C334F3D-C4B9-4C58-B025-1A102CC63239}" dt="2021-07-21T20:41:16.151" v="957" actId="14100"/>
          <ac:picMkLst>
            <pc:docMk/>
            <pc:sldMk cId="4152004134" sldId="258"/>
            <ac:picMk id="7" creationId="{C4FED17B-5117-40AD-8576-D98F85E011C2}"/>
          </ac:picMkLst>
        </pc:picChg>
        <pc:picChg chg="add mod">
          <ac:chgData name="Ankit Chatterjee" userId="483ea68f85d20203" providerId="LiveId" clId="{9C334F3D-C4B9-4C58-B025-1A102CC63239}" dt="2021-07-21T20:42:58.573" v="981" actId="931"/>
          <ac:picMkLst>
            <pc:docMk/>
            <pc:sldMk cId="4152004134" sldId="258"/>
            <ac:picMk id="10" creationId="{F70A6AFB-F630-4708-B178-322EE634FBA9}"/>
          </ac:picMkLst>
        </pc:picChg>
      </pc:sldChg>
      <pc:sldChg chg="addSp delSp modSp add mod">
        <pc:chgData name="Ankit Chatterjee" userId="483ea68f85d20203" providerId="LiveId" clId="{9C334F3D-C4B9-4C58-B025-1A102CC63239}" dt="2021-07-21T21:01:04.142" v="1265" actId="14100"/>
        <pc:sldMkLst>
          <pc:docMk/>
          <pc:sldMk cId="3234279835" sldId="259"/>
        </pc:sldMkLst>
        <pc:spChg chg="mod">
          <ac:chgData name="Ankit Chatterjee" userId="483ea68f85d20203" providerId="LiveId" clId="{9C334F3D-C4B9-4C58-B025-1A102CC63239}" dt="2021-07-21T20:55:04.743" v="1141" actId="207"/>
          <ac:spMkLst>
            <pc:docMk/>
            <pc:sldMk cId="3234279835" sldId="259"/>
            <ac:spMk id="4" creationId="{43C28062-994B-4E0D-9C62-0A8DD76937F2}"/>
          </ac:spMkLst>
        </pc:spChg>
        <pc:spChg chg="del">
          <ac:chgData name="Ankit Chatterjee" userId="483ea68f85d20203" providerId="LiveId" clId="{9C334F3D-C4B9-4C58-B025-1A102CC63239}" dt="2021-07-21T20:54:15.266" v="1124" actId="931"/>
          <ac:spMkLst>
            <pc:docMk/>
            <pc:sldMk cId="3234279835" sldId="259"/>
            <ac:spMk id="6" creationId="{F1ECC7F2-17BB-466A-9C0D-A581855EC1ED}"/>
          </ac:spMkLst>
        </pc:spChg>
        <pc:spChg chg="mod">
          <ac:chgData name="Ankit Chatterjee" userId="483ea68f85d20203" providerId="LiveId" clId="{9C334F3D-C4B9-4C58-B025-1A102CC63239}" dt="2021-07-21T21:01:04.142" v="1265" actId="14100"/>
          <ac:spMkLst>
            <pc:docMk/>
            <pc:sldMk cId="3234279835" sldId="259"/>
            <ac:spMk id="8" creationId="{B818ED75-7EC2-4FAE-B23C-99B3DB656B94}"/>
          </ac:spMkLst>
        </pc:spChg>
        <pc:picChg chg="add mod">
          <ac:chgData name="Ankit Chatterjee" userId="483ea68f85d20203" providerId="LiveId" clId="{9C334F3D-C4B9-4C58-B025-1A102CC63239}" dt="2021-07-21T20:54:19.766" v="1125" actId="14100"/>
          <ac:picMkLst>
            <pc:docMk/>
            <pc:sldMk cId="3234279835" sldId="259"/>
            <ac:picMk id="3" creationId="{29A123B0-E946-45BC-968B-306E55E5228D}"/>
          </ac:picMkLst>
        </pc:picChg>
      </pc:sldChg>
      <pc:sldChg chg="addSp delSp modSp add del mod modClrScheme delAnim chgLayout">
        <pc:chgData name="Ankit Chatterjee" userId="483ea68f85d20203" providerId="LiveId" clId="{9C334F3D-C4B9-4C58-B025-1A102CC63239}" dt="2021-07-21T20:42:35.376" v="976" actId="2696"/>
        <pc:sldMkLst>
          <pc:docMk/>
          <pc:sldMk cId="3469886586" sldId="259"/>
        </pc:sldMkLst>
        <pc:spChg chg="del mod ord">
          <ac:chgData name="Ankit Chatterjee" userId="483ea68f85d20203" providerId="LiveId" clId="{9C334F3D-C4B9-4C58-B025-1A102CC63239}" dt="2021-07-21T20:18:12.932" v="381" actId="700"/>
          <ac:spMkLst>
            <pc:docMk/>
            <pc:sldMk cId="3469886586" sldId="259"/>
            <ac:spMk id="2" creationId="{A8B46B7D-ACD7-4899-99DA-91B1DB3A6842}"/>
          </ac:spMkLst>
        </pc:spChg>
        <pc:spChg chg="del mod ord">
          <ac:chgData name="Ankit Chatterjee" userId="483ea68f85d20203" providerId="LiveId" clId="{9C334F3D-C4B9-4C58-B025-1A102CC63239}" dt="2021-07-21T20:18:12.932" v="381" actId="700"/>
          <ac:spMkLst>
            <pc:docMk/>
            <pc:sldMk cId="3469886586" sldId="259"/>
            <ac:spMk id="3" creationId="{A61AA3B4-A70F-4109-96FC-7D4F916A0430}"/>
          </ac:spMkLst>
        </pc:spChg>
        <pc:spChg chg="add mod ord">
          <ac:chgData name="Ankit Chatterjee" userId="483ea68f85d20203" providerId="LiveId" clId="{9C334F3D-C4B9-4C58-B025-1A102CC63239}" dt="2021-07-21T20:18:12.932" v="381" actId="700"/>
          <ac:spMkLst>
            <pc:docMk/>
            <pc:sldMk cId="3469886586" sldId="259"/>
            <ac:spMk id="4" creationId="{26423859-3001-48A5-9049-5268F701E310}"/>
          </ac:spMkLst>
        </pc:spChg>
        <pc:spChg chg="add mod ord">
          <ac:chgData name="Ankit Chatterjee" userId="483ea68f85d20203" providerId="LiveId" clId="{9C334F3D-C4B9-4C58-B025-1A102CC63239}" dt="2021-07-21T20:18:12.932" v="381" actId="700"/>
          <ac:spMkLst>
            <pc:docMk/>
            <pc:sldMk cId="3469886586" sldId="259"/>
            <ac:spMk id="6" creationId="{5CE7FD8A-F2D7-496A-85A1-3E619D2062D4}"/>
          </ac:spMkLst>
        </pc:spChg>
        <pc:spChg chg="add mod ord">
          <ac:chgData name="Ankit Chatterjee" userId="483ea68f85d20203" providerId="LiveId" clId="{9C334F3D-C4B9-4C58-B025-1A102CC63239}" dt="2021-07-21T20:18:12.932" v="381" actId="700"/>
          <ac:spMkLst>
            <pc:docMk/>
            <pc:sldMk cId="3469886586" sldId="259"/>
            <ac:spMk id="8" creationId="{6939A150-955D-4146-8A83-AEF15605BE49}"/>
          </ac:spMkLst>
        </pc:spChg>
      </pc:sldChg>
      <pc:sldChg chg="add del">
        <pc:chgData name="Ankit Chatterjee" userId="483ea68f85d20203" providerId="LiveId" clId="{9C334F3D-C4B9-4C58-B025-1A102CC63239}" dt="2021-07-21T20:42:37.122" v="977" actId="2696"/>
        <pc:sldMkLst>
          <pc:docMk/>
          <pc:sldMk cId="2032941811" sldId="260"/>
        </pc:sldMkLst>
      </pc:sldChg>
      <pc:sldChg chg="add del">
        <pc:chgData name="Ankit Chatterjee" userId="483ea68f85d20203" providerId="LiveId" clId="{9C334F3D-C4B9-4C58-B025-1A102CC63239}" dt="2021-07-21T21:00:29.521" v="1262" actId="2696"/>
        <pc:sldMkLst>
          <pc:docMk/>
          <pc:sldMk cId="3967881797" sldId="260"/>
        </pc:sldMkLst>
      </pc:sldChg>
      <pc:sldChg chg="add del">
        <pc:chgData name="Ankit Chatterjee" userId="483ea68f85d20203" providerId="LiveId" clId="{9C334F3D-C4B9-4C58-B025-1A102CC63239}" dt="2021-07-21T20:42:39.569" v="978" actId="2696"/>
        <pc:sldMkLst>
          <pc:docMk/>
          <pc:sldMk cId="963116965" sldId="261"/>
        </pc:sldMkLst>
      </pc:sldChg>
      <pc:sldChg chg="add del">
        <pc:chgData name="Ankit Chatterjee" userId="483ea68f85d20203" providerId="LiveId" clId="{9C334F3D-C4B9-4C58-B025-1A102CC63239}" dt="2021-07-21T20:39:49.530" v="943" actId="2696"/>
        <pc:sldMkLst>
          <pc:docMk/>
          <pc:sldMk cId="370152591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15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893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8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8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4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7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8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4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7495-EBCE-406B-B882-8A2782FAC16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D8A627-3406-4412-AF24-50449BC1B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4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6B7D-ACD7-4899-99DA-91B1DB3A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445" y="2521257"/>
            <a:ext cx="7048869" cy="1154097"/>
          </a:xfrm>
        </p:spPr>
        <p:txBody>
          <a:bodyPr/>
          <a:lstStyle/>
          <a:p>
            <a:pPr algn="ctr"/>
            <a:b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PGP In Data Science and Engineering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AA3B4-A70F-4109-96FC-7D4F916A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9340" y="3429000"/>
            <a:ext cx="5894773" cy="94769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– Mini project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By-Ankit Chatterjee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06F8-ED20-4D69-BD50-423A8C10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59" y="115889"/>
            <a:ext cx="620958" cy="620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ED17B-5117-40AD-8576-D98F85E01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6" y="20239"/>
            <a:ext cx="1704512" cy="12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D0B336BF-344B-4E5A-9B89-5D801158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5255579"/>
            <a:ext cx="3863545" cy="3595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The </a:t>
            </a:r>
            <a:r>
              <a:rPr lang="en-US" sz="1800" dirty="0">
                <a:solidFill>
                  <a:schemeClr val="tx1"/>
                </a:solidFill>
              </a:rPr>
              <a:t>Distribution</a:t>
            </a:r>
            <a:r>
              <a:rPr lang="en-US" dirty="0">
                <a:solidFill>
                  <a:schemeClr val="tx1"/>
                </a:solidFill>
              </a:rPr>
              <a:t> Plot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1B37238-C90E-4132-B6BB-391FE082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2874"/>
            <a:ext cx="5127758" cy="4083727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2DA6C6E-80A7-40FD-9A48-175A0BE3B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4985" y="1242874"/>
            <a:ext cx="4218510" cy="4287915"/>
          </a:xfrm>
        </p:spPr>
        <p:txBody>
          <a:bodyPr>
            <a:normAutofit/>
          </a:bodyPr>
          <a:lstStyle/>
          <a:p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 :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1. Cleaning the data from csv file ‘fifa.csv’.</a:t>
            </a:r>
          </a:p>
          <a:p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2. we have done null value imputation .</a:t>
            </a:r>
          </a:p>
          <a:p>
            <a:pPr marL="342900" indent="-342900" hangingPunct="0">
              <a:buFont typeface="Wingdings" panose="05000000000000000000" pitchFamily="2" charset="2"/>
              <a:buChar char="q"/>
            </a:pPr>
            <a:r>
              <a:rPr lang="en-IN" sz="2000" b="1" kern="100" dirty="0">
                <a:latin typeface="Liberation Serif"/>
                <a:ea typeface="WenQuanYi Micro Hei"/>
                <a:cs typeface="Lohit Devanagari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Step2</a:t>
            </a:r>
            <a:r>
              <a:rPr lang="en-IN" sz="2000" b="1" kern="100" dirty="0">
                <a:effectLst/>
                <a:latin typeface="Liberation Serif"/>
                <a:ea typeface="WenQuanYi Micro Hei"/>
                <a:cs typeface="Lohit Devanagari"/>
              </a:rPr>
              <a:t>:</a:t>
            </a:r>
          </a:p>
          <a:p>
            <a:pPr hangingPunct="0"/>
            <a:r>
              <a:rPr lang="en-IN" sz="2000" b="1" kern="100" dirty="0">
                <a:latin typeface="Liberation Serif"/>
                <a:ea typeface="WenQuanYi Micro Hei"/>
                <a:cs typeface="Lohit Devanagari"/>
              </a:rPr>
              <a:t>     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Exploratory Analysis:</a:t>
            </a:r>
          </a:p>
          <a:p>
            <a:pPr hangingPunct="0"/>
            <a:r>
              <a:rPr lang="en-IN" sz="2000" b="1" kern="100" dirty="0">
                <a:latin typeface="Liberation Serif"/>
                <a:ea typeface="WenQuanYi Micro Hei"/>
                <a:cs typeface="Lohit Devanagari"/>
              </a:rPr>
              <a:t>        </a:t>
            </a:r>
            <a:r>
              <a:rPr lang="en-IN" sz="2000" kern="100" dirty="0"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1.</a:t>
            </a:r>
            <a:r>
              <a:rPr lang="en-IN" kern="100" dirty="0"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 </a:t>
            </a:r>
            <a:r>
              <a:rPr lang="en-IN" sz="1600" kern="100" dirty="0"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After null value imputation we have done a graphical representation.</a:t>
            </a:r>
            <a:endParaRPr lang="en-IN" sz="1600" b="1" kern="100" dirty="0">
              <a:effectLst/>
              <a:latin typeface="Liberation Serif"/>
              <a:ea typeface="WenQuanYi Micro Hei"/>
              <a:cs typeface="Lohit Devanagari"/>
            </a:endParaRPr>
          </a:p>
          <a:p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2. From the graph we can say that the distribution plot is a normally distributed </a:t>
            </a:r>
          </a:p>
          <a:p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06F8-ED20-4D69-BD50-423A8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59" y="115889"/>
            <a:ext cx="620958" cy="620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ED17B-5117-40AD-8576-D98F85E01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39" y="8399"/>
            <a:ext cx="1908220" cy="12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28062-994B-4E0D-9C62-0A8DD769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5932921"/>
            <a:ext cx="2867488" cy="42349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Pair plot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0A6AFB-F630-4708-B178-322EE634F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923925"/>
            <a:ext cx="4881563" cy="488156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18ED75-7EC2-4FAE-B23C-99B3DB65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4239" y="2263806"/>
            <a:ext cx="3854528" cy="201523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pair plot we easily find several distribution in one plot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,We have  done analysis from this column 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Overall, Value, Wage, International Reputation, Height, Weight, Release Clause.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06F8-ED20-4D69-BD50-423A8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59" y="115889"/>
            <a:ext cx="620958" cy="620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ED17B-5117-40AD-8576-D98F85E01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-8349"/>
            <a:ext cx="1686757" cy="9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0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28062-994B-4E0D-9C62-0A8DD769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4" y="5561415"/>
            <a:ext cx="3790765" cy="57388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 map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9A123B0-E946-45BC-968B-306E55E52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1480543"/>
            <a:ext cx="5080732" cy="381054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18ED75-7EC2-4FAE-B23C-99B3DB65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4974" y="2592281"/>
            <a:ext cx="3249227" cy="126062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From the heat map we have done analysis  correlation between two column overall and value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06F8-ED20-4D69-BD50-423A8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59" y="115889"/>
            <a:ext cx="620958" cy="620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ED17B-5117-40AD-8576-D98F85E01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-8349"/>
            <a:ext cx="1686757" cy="9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79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147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Liberation Serif</vt:lpstr>
      <vt:lpstr>Trebuchet MS</vt:lpstr>
      <vt:lpstr>Wingdings</vt:lpstr>
      <vt:lpstr>Wingdings 3</vt:lpstr>
      <vt:lpstr>Facet</vt:lpstr>
      <vt:lpstr>   PGP In Data Science and Engineering </vt:lpstr>
      <vt:lpstr>Analysis The Distribution Plot</vt:lpstr>
      <vt:lpstr>Pair plot</vt:lpstr>
      <vt:lpstr>Heat 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Chatterjee</dc:creator>
  <cp:lastModifiedBy>Ankit Chatterjee</cp:lastModifiedBy>
  <cp:revision>10</cp:revision>
  <dcterms:created xsi:type="dcterms:W3CDTF">2021-07-21T17:58:48Z</dcterms:created>
  <dcterms:modified xsi:type="dcterms:W3CDTF">2021-07-21T21:08:12Z</dcterms:modified>
</cp:coreProperties>
</file>