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6FB71-CE68-462E-BFB8-CEC30F22613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FD3A93-0A78-47BB-B38D-20C8EF7FB89C}">
      <dgm:prSet/>
      <dgm:spPr/>
      <dgm:t>
        <a:bodyPr/>
        <a:lstStyle/>
        <a:p>
          <a:r>
            <a:rPr lang="en-US" dirty="0"/>
            <a:t>Adult</a:t>
          </a:r>
        </a:p>
      </dgm:t>
    </dgm:pt>
    <dgm:pt modelId="{5D1C21B4-9680-48D2-8A27-E2F13898A6F5}" type="parTrans" cxnId="{21E25062-D6A7-42DD-9C85-0E31B20B5D97}">
      <dgm:prSet/>
      <dgm:spPr/>
      <dgm:t>
        <a:bodyPr/>
        <a:lstStyle/>
        <a:p>
          <a:endParaRPr lang="en-US"/>
        </a:p>
      </dgm:t>
    </dgm:pt>
    <dgm:pt modelId="{1295DD88-1571-4236-964E-F4378AE46F2B}" type="sibTrans" cxnId="{21E25062-D6A7-42DD-9C85-0E31B20B5D97}">
      <dgm:prSet/>
      <dgm:spPr/>
      <dgm:t>
        <a:bodyPr/>
        <a:lstStyle/>
        <a:p>
          <a:endParaRPr lang="en-US"/>
        </a:p>
      </dgm:t>
    </dgm:pt>
    <dgm:pt modelId="{CE30FFBA-77A2-4602-A355-2C949B7F5F89}">
      <dgm:prSet/>
      <dgm:spPr/>
      <dgm:t>
        <a:bodyPr/>
        <a:lstStyle/>
        <a:p>
          <a:r>
            <a:rPr lang="en-US" b="0" i="0" dirty="0"/>
            <a:t>https://</a:t>
          </a:r>
          <a:r>
            <a:rPr lang="en-US" b="0" i="0" dirty="0" err="1"/>
            <a:t>archive.ics.uci.edu</a:t>
          </a:r>
          <a:r>
            <a:rPr lang="en-US" b="0" i="0" dirty="0"/>
            <a:t>/ml/datasets/adult</a:t>
          </a:r>
          <a:endParaRPr lang="en-US" dirty="0"/>
        </a:p>
      </dgm:t>
    </dgm:pt>
    <dgm:pt modelId="{1C6F729D-721F-4BDC-819B-9782A5E68701}" type="parTrans" cxnId="{0B984FEB-5BF0-4AE3-9504-F86ECDB8B6A7}">
      <dgm:prSet/>
      <dgm:spPr/>
      <dgm:t>
        <a:bodyPr/>
        <a:lstStyle/>
        <a:p>
          <a:endParaRPr lang="en-US"/>
        </a:p>
      </dgm:t>
    </dgm:pt>
    <dgm:pt modelId="{59F5E784-EDDC-4BAD-AF6E-E7D4AE268626}" type="sibTrans" cxnId="{0B984FEB-5BF0-4AE3-9504-F86ECDB8B6A7}">
      <dgm:prSet/>
      <dgm:spPr/>
      <dgm:t>
        <a:bodyPr/>
        <a:lstStyle/>
        <a:p>
          <a:endParaRPr lang="en-US"/>
        </a:p>
      </dgm:t>
    </dgm:pt>
    <dgm:pt modelId="{D5AA9A30-460D-4573-BD6C-B05F6B748296}">
      <dgm:prSet/>
      <dgm:spPr/>
      <dgm:t>
        <a:bodyPr/>
        <a:lstStyle/>
        <a:p>
          <a:r>
            <a:rPr lang="en-US" dirty="0"/>
            <a:t>3.8 MB</a:t>
          </a:r>
        </a:p>
      </dgm:t>
    </dgm:pt>
    <dgm:pt modelId="{5E298BD6-BE63-4DC0-A635-2449E1769F85}" type="parTrans" cxnId="{8C228B3A-0B85-4FF9-BE4C-44191F7A95D4}">
      <dgm:prSet/>
      <dgm:spPr/>
      <dgm:t>
        <a:bodyPr/>
        <a:lstStyle/>
        <a:p>
          <a:endParaRPr lang="en-US"/>
        </a:p>
      </dgm:t>
    </dgm:pt>
    <dgm:pt modelId="{A86B19BF-37EC-4D85-9D08-9E66ACFF7456}" type="sibTrans" cxnId="{8C228B3A-0B85-4FF9-BE4C-44191F7A95D4}">
      <dgm:prSet/>
      <dgm:spPr/>
      <dgm:t>
        <a:bodyPr/>
        <a:lstStyle/>
        <a:p>
          <a:endParaRPr lang="en-US"/>
        </a:p>
      </dgm:t>
    </dgm:pt>
    <dgm:pt modelId="{37E584B7-E6B0-489D-B8CF-F069DAA2F777}">
      <dgm:prSet/>
      <dgm:spPr/>
      <dgm:t>
        <a:bodyPr/>
        <a:lstStyle/>
        <a:p>
          <a:r>
            <a:rPr lang="en-US" dirty="0"/>
            <a:t>Characteristics</a:t>
          </a:r>
        </a:p>
      </dgm:t>
    </dgm:pt>
    <dgm:pt modelId="{F88F8BFE-9386-4641-AF4A-79E3E83B0BE9}" type="parTrans" cxnId="{2BF0C1E4-43DC-423B-B68B-00C1204301DC}">
      <dgm:prSet/>
      <dgm:spPr/>
      <dgm:t>
        <a:bodyPr/>
        <a:lstStyle/>
        <a:p>
          <a:endParaRPr lang="en-US"/>
        </a:p>
      </dgm:t>
    </dgm:pt>
    <dgm:pt modelId="{869EC3DE-DF13-46A2-9457-014F523CDE46}" type="sibTrans" cxnId="{2BF0C1E4-43DC-423B-B68B-00C1204301DC}">
      <dgm:prSet/>
      <dgm:spPr/>
      <dgm:t>
        <a:bodyPr/>
        <a:lstStyle/>
        <a:p>
          <a:endParaRPr lang="en-US"/>
        </a:p>
      </dgm:t>
    </dgm:pt>
    <dgm:pt modelId="{B659499B-7CE8-471F-B13E-7190EC2D3248}">
      <dgm:prSet/>
      <dgm:spPr/>
      <dgm:t>
        <a:bodyPr/>
        <a:lstStyle/>
        <a:p>
          <a:r>
            <a:rPr lang="en-US"/>
            <a:t>How you used it for this problem</a:t>
          </a:r>
        </a:p>
      </dgm:t>
    </dgm:pt>
    <dgm:pt modelId="{9B4BFE4A-1160-4CAE-8C4D-E2BB7E06C80F}" type="parTrans" cxnId="{1A053652-4A27-40C0-A269-3F8F4183322E}">
      <dgm:prSet/>
      <dgm:spPr/>
      <dgm:t>
        <a:bodyPr/>
        <a:lstStyle/>
        <a:p>
          <a:endParaRPr lang="en-US"/>
        </a:p>
      </dgm:t>
    </dgm:pt>
    <dgm:pt modelId="{4B01C953-414F-4B2F-98C2-38665B55122B}" type="sibTrans" cxnId="{1A053652-4A27-40C0-A269-3F8F4183322E}">
      <dgm:prSet/>
      <dgm:spPr/>
      <dgm:t>
        <a:bodyPr/>
        <a:lstStyle/>
        <a:p>
          <a:endParaRPr lang="en-US"/>
        </a:p>
      </dgm:t>
    </dgm:pt>
    <dgm:pt modelId="{C3ACDAF7-684C-4E8D-AE0C-77E2F36223D1}" type="pres">
      <dgm:prSet presAssocID="{4646FB71-CE68-462E-BFB8-CEC30F226139}" presName="root" presStyleCnt="0">
        <dgm:presLayoutVars>
          <dgm:dir/>
          <dgm:resizeHandles val="exact"/>
        </dgm:presLayoutVars>
      </dgm:prSet>
      <dgm:spPr/>
    </dgm:pt>
    <dgm:pt modelId="{091CEDFB-515F-44D1-B464-78122EC8F666}" type="pres">
      <dgm:prSet presAssocID="{8EFD3A93-0A78-47BB-B38D-20C8EF7FB89C}" presName="compNode" presStyleCnt="0"/>
      <dgm:spPr/>
    </dgm:pt>
    <dgm:pt modelId="{37168FE6-0FBB-4812-AAC4-32A0D0AB8EFC}" type="pres">
      <dgm:prSet presAssocID="{8EFD3A93-0A78-47BB-B38D-20C8EF7FB89C}" presName="bgRect" presStyleLbl="bgShp" presStyleIdx="0" presStyleCnt="5"/>
      <dgm:spPr/>
    </dgm:pt>
    <dgm:pt modelId="{727AD729-0F21-4FAD-BCC4-466EF5EB4DE5}" type="pres">
      <dgm:prSet presAssocID="{8EFD3A93-0A78-47BB-B38D-20C8EF7FB8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136AEAD-462F-4721-9C1D-DCB148202056}" type="pres">
      <dgm:prSet presAssocID="{8EFD3A93-0A78-47BB-B38D-20C8EF7FB89C}" presName="spaceRect" presStyleCnt="0"/>
      <dgm:spPr/>
    </dgm:pt>
    <dgm:pt modelId="{A19A4534-02C7-4023-9E48-D5CD80F66276}" type="pres">
      <dgm:prSet presAssocID="{8EFD3A93-0A78-47BB-B38D-20C8EF7FB89C}" presName="parTx" presStyleLbl="revTx" presStyleIdx="0" presStyleCnt="5">
        <dgm:presLayoutVars>
          <dgm:chMax val="0"/>
          <dgm:chPref val="0"/>
        </dgm:presLayoutVars>
      </dgm:prSet>
      <dgm:spPr/>
    </dgm:pt>
    <dgm:pt modelId="{64514842-8011-4949-8732-43CEDF319646}" type="pres">
      <dgm:prSet presAssocID="{1295DD88-1571-4236-964E-F4378AE46F2B}" presName="sibTrans" presStyleCnt="0"/>
      <dgm:spPr/>
    </dgm:pt>
    <dgm:pt modelId="{47D45E77-D040-4AD8-9EA2-6264A06923DC}" type="pres">
      <dgm:prSet presAssocID="{CE30FFBA-77A2-4602-A355-2C949B7F5F89}" presName="compNode" presStyleCnt="0"/>
      <dgm:spPr/>
    </dgm:pt>
    <dgm:pt modelId="{212054F2-8B91-4309-9771-8D7755324811}" type="pres">
      <dgm:prSet presAssocID="{CE30FFBA-77A2-4602-A355-2C949B7F5F89}" presName="bgRect" presStyleLbl="bgShp" presStyleIdx="1" presStyleCnt="5"/>
      <dgm:spPr/>
    </dgm:pt>
    <dgm:pt modelId="{4B1BC1C3-7BD7-468F-8B3F-B4B8DD3BC4EA}" type="pres">
      <dgm:prSet presAssocID="{CE30FFBA-77A2-4602-A355-2C949B7F5F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6786B99-74D4-4075-BBE0-33DDCE2087C3}" type="pres">
      <dgm:prSet presAssocID="{CE30FFBA-77A2-4602-A355-2C949B7F5F89}" presName="spaceRect" presStyleCnt="0"/>
      <dgm:spPr/>
    </dgm:pt>
    <dgm:pt modelId="{6FDB5E01-5101-4CA1-858E-F8BF64A31260}" type="pres">
      <dgm:prSet presAssocID="{CE30FFBA-77A2-4602-A355-2C949B7F5F89}" presName="parTx" presStyleLbl="revTx" presStyleIdx="1" presStyleCnt="5" custScaleX="95795" custScaleY="99131">
        <dgm:presLayoutVars>
          <dgm:chMax val="0"/>
          <dgm:chPref val="0"/>
        </dgm:presLayoutVars>
      </dgm:prSet>
      <dgm:spPr/>
    </dgm:pt>
    <dgm:pt modelId="{0A1B44E8-09E6-4F38-B6C1-B69B8F728ABC}" type="pres">
      <dgm:prSet presAssocID="{59F5E784-EDDC-4BAD-AF6E-E7D4AE268626}" presName="sibTrans" presStyleCnt="0"/>
      <dgm:spPr/>
    </dgm:pt>
    <dgm:pt modelId="{73E4DA1B-6D89-40D1-AAFD-286A98B3D8FC}" type="pres">
      <dgm:prSet presAssocID="{D5AA9A30-460D-4573-BD6C-B05F6B748296}" presName="compNode" presStyleCnt="0"/>
      <dgm:spPr/>
    </dgm:pt>
    <dgm:pt modelId="{E1832954-4FA9-44AB-8779-009CC60AF279}" type="pres">
      <dgm:prSet presAssocID="{D5AA9A30-460D-4573-BD6C-B05F6B748296}" presName="bgRect" presStyleLbl="bgShp" presStyleIdx="2" presStyleCnt="5"/>
      <dgm:spPr/>
    </dgm:pt>
    <dgm:pt modelId="{0D1D7B02-2A60-4FCC-8AE8-C5601CF045FD}" type="pres">
      <dgm:prSet presAssocID="{D5AA9A30-460D-4573-BD6C-B05F6B7482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0A5C3AC-3394-45E0-837E-90B3A016BD97}" type="pres">
      <dgm:prSet presAssocID="{D5AA9A30-460D-4573-BD6C-B05F6B748296}" presName="spaceRect" presStyleCnt="0"/>
      <dgm:spPr/>
    </dgm:pt>
    <dgm:pt modelId="{9F269123-B4B2-4C2B-8360-9036EB47A3E5}" type="pres">
      <dgm:prSet presAssocID="{D5AA9A30-460D-4573-BD6C-B05F6B748296}" presName="parTx" presStyleLbl="revTx" presStyleIdx="2" presStyleCnt="5">
        <dgm:presLayoutVars>
          <dgm:chMax val="0"/>
          <dgm:chPref val="0"/>
        </dgm:presLayoutVars>
      </dgm:prSet>
      <dgm:spPr/>
    </dgm:pt>
    <dgm:pt modelId="{ECBF07B1-51FE-4E78-8766-62B4AF3DDC7E}" type="pres">
      <dgm:prSet presAssocID="{A86B19BF-37EC-4D85-9D08-9E66ACFF7456}" presName="sibTrans" presStyleCnt="0"/>
      <dgm:spPr/>
    </dgm:pt>
    <dgm:pt modelId="{7B266EE9-23E0-40EF-8A30-19A97EE6786C}" type="pres">
      <dgm:prSet presAssocID="{37E584B7-E6B0-489D-B8CF-F069DAA2F777}" presName="compNode" presStyleCnt="0"/>
      <dgm:spPr/>
    </dgm:pt>
    <dgm:pt modelId="{ED081E2E-1214-4FE0-BBFD-D63ED15794A5}" type="pres">
      <dgm:prSet presAssocID="{37E584B7-E6B0-489D-B8CF-F069DAA2F777}" presName="bgRect" presStyleLbl="bgShp" presStyleIdx="3" presStyleCnt="5"/>
      <dgm:spPr/>
    </dgm:pt>
    <dgm:pt modelId="{5F0C2E3D-C791-44A0-900A-029354D881E5}" type="pres">
      <dgm:prSet presAssocID="{37E584B7-E6B0-489D-B8CF-F069DAA2F7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8C238D81-7CDC-41E7-9267-BF1B88D3EF64}" type="pres">
      <dgm:prSet presAssocID="{37E584B7-E6B0-489D-B8CF-F069DAA2F777}" presName="spaceRect" presStyleCnt="0"/>
      <dgm:spPr/>
    </dgm:pt>
    <dgm:pt modelId="{275AB5EC-1485-49A2-BA80-327EDB3DE648}" type="pres">
      <dgm:prSet presAssocID="{37E584B7-E6B0-489D-B8CF-F069DAA2F777}" presName="parTx" presStyleLbl="revTx" presStyleIdx="3" presStyleCnt="5">
        <dgm:presLayoutVars>
          <dgm:chMax val="0"/>
          <dgm:chPref val="0"/>
        </dgm:presLayoutVars>
      </dgm:prSet>
      <dgm:spPr/>
    </dgm:pt>
    <dgm:pt modelId="{201FBA15-1E06-4002-8251-DFE927424C75}" type="pres">
      <dgm:prSet presAssocID="{869EC3DE-DF13-46A2-9457-014F523CDE46}" presName="sibTrans" presStyleCnt="0"/>
      <dgm:spPr/>
    </dgm:pt>
    <dgm:pt modelId="{BD6F6863-C9DF-4614-B4A6-33191C331F7F}" type="pres">
      <dgm:prSet presAssocID="{B659499B-7CE8-471F-B13E-7190EC2D3248}" presName="compNode" presStyleCnt="0"/>
      <dgm:spPr/>
    </dgm:pt>
    <dgm:pt modelId="{9871002E-9ED8-48A5-B3E0-6D446DADB88C}" type="pres">
      <dgm:prSet presAssocID="{B659499B-7CE8-471F-B13E-7190EC2D3248}" presName="bgRect" presStyleLbl="bgShp" presStyleIdx="4" presStyleCnt="5"/>
      <dgm:spPr/>
    </dgm:pt>
    <dgm:pt modelId="{10AB296D-BA08-4EFE-A0D3-7634207CAF90}" type="pres">
      <dgm:prSet presAssocID="{B659499B-7CE8-471F-B13E-7190EC2D32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4F89488-A616-4C40-B6E8-1997C8C59683}" type="pres">
      <dgm:prSet presAssocID="{B659499B-7CE8-471F-B13E-7190EC2D3248}" presName="spaceRect" presStyleCnt="0"/>
      <dgm:spPr/>
    </dgm:pt>
    <dgm:pt modelId="{705E619F-F3FB-4F2E-A891-33D013B10870}" type="pres">
      <dgm:prSet presAssocID="{B659499B-7CE8-471F-B13E-7190EC2D32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06E11-9955-4E92-9BE3-E8A165817641}" type="presOf" srcId="{CE30FFBA-77A2-4602-A355-2C949B7F5F89}" destId="{6FDB5E01-5101-4CA1-858E-F8BF64A31260}" srcOrd="0" destOrd="0" presId="urn:microsoft.com/office/officeart/2018/2/layout/IconVerticalSolidList"/>
    <dgm:cxn modelId="{D6F9131A-9DF7-4BCB-A3EC-AFB7FFC3A795}" type="presOf" srcId="{4646FB71-CE68-462E-BFB8-CEC30F226139}" destId="{C3ACDAF7-684C-4E8D-AE0C-77E2F36223D1}" srcOrd="0" destOrd="0" presId="urn:microsoft.com/office/officeart/2018/2/layout/IconVerticalSolidList"/>
    <dgm:cxn modelId="{8C228B3A-0B85-4FF9-BE4C-44191F7A95D4}" srcId="{4646FB71-CE68-462E-BFB8-CEC30F226139}" destId="{D5AA9A30-460D-4573-BD6C-B05F6B748296}" srcOrd="2" destOrd="0" parTransId="{5E298BD6-BE63-4DC0-A635-2449E1769F85}" sibTransId="{A86B19BF-37EC-4D85-9D08-9E66ACFF7456}"/>
    <dgm:cxn modelId="{1A053652-4A27-40C0-A269-3F8F4183322E}" srcId="{4646FB71-CE68-462E-BFB8-CEC30F226139}" destId="{B659499B-7CE8-471F-B13E-7190EC2D3248}" srcOrd="4" destOrd="0" parTransId="{9B4BFE4A-1160-4CAE-8C4D-E2BB7E06C80F}" sibTransId="{4B01C953-414F-4B2F-98C2-38665B55122B}"/>
    <dgm:cxn modelId="{21E25062-D6A7-42DD-9C85-0E31B20B5D97}" srcId="{4646FB71-CE68-462E-BFB8-CEC30F226139}" destId="{8EFD3A93-0A78-47BB-B38D-20C8EF7FB89C}" srcOrd="0" destOrd="0" parTransId="{5D1C21B4-9680-48D2-8A27-E2F13898A6F5}" sibTransId="{1295DD88-1571-4236-964E-F4378AE46F2B}"/>
    <dgm:cxn modelId="{280C3EAE-089F-4A3A-B871-01D955C5AED6}" type="presOf" srcId="{8EFD3A93-0A78-47BB-B38D-20C8EF7FB89C}" destId="{A19A4534-02C7-4023-9E48-D5CD80F66276}" srcOrd="0" destOrd="0" presId="urn:microsoft.com/office/officeart/2018/2/layout/IconVerticalSolidList"/>
    <dgm:cxn modelId="{CDEEBFB3-ABD1-4C15-BCA1-392918016FD9}" type="presOf" srcId="{B659499B-7CE8-471F-B13E-7190EC2D3248}" destId="{705E619F-F3FB-4F2E-A891-33D013B10870}" srcOrd="0" destOrd="0" presId="urn:microsoft.com/office/officeart/2018/2/layout/IconVerticalSolidList"/>
    <dgm:cxn modelId="{F628A0BA-D789-4B92-876F-3E680646BF72}" type="presOf" srcId="{37E584B7-E6B0-489D-B8CF-F069DAA2F777}" destId="{275AB5EC-1485-49A2-BA80-327EDB3DE648}" srcOrd="0" destOrd="0" presId="urn:microsoft.com/office/officeart/2018/2/layout/IconVerticalSolidList"/>
    <dgm:cxn modelId="{867E23C1-361C-4195-843F-EACBAF67D60C}" type="presOf" srcId="{D5AA9A30-460D-4573-BD6C-B05F6B748296}" destId="{9F269123-B4B2-4C2B-8360-9036EB47A3E5}" srcOrd="0" destOrd="0" presId="urn:microsoft.com/office/officeart/2018/2/layout/IconVerticalSolidList"/>
    <dgm:cxn modelId="{2BF0C1E4-43DC-423B-B68B-00C1204301DC}" srcId="{4646FB71-CE68-462E-BFB8-CEC30F226139}" destId="{37E584B7-E6B0-489D-B8CF-F069DAA2F777}" srcOrd="3" destOrd="0" parTransId="{F88F8BFE-9386-4641-AF4A-79E3E83B0BE9}" sibTransId="{869EC3DE-DF13-46A2-9457-014F523CDE46}"/>
    <dgm:cxn modelId="{0B984FEB-5BF0-4AE3-9504-F86ECDB8B6A7}" srcId="{4646FB71-CE68-462E-BFB8-CEC30F226139}" destId="{CE30FFBA-77A2-4602-A355-2C949B7F5F89}" srcOrd="1" destOrd="0" parTransId="{1C6F729D-721F-4BDC-819B-9782A5E68701}" sibTransId="{59F5E784-EDDC-4BAD-AF6E-E7D4AE268626}"/>
    <dgm:cxn modelId="{AFA58607-2534-4E76-9682-B781A1709998}" type="presParOf" srcId="{C3ACDAF7-684C-4E8D-AE0C-77E2F36223D1}" destId="{091CEDFB-515F-44D1-B464-78122EC8F666}" srcOrd="0" destOrd="0" presId="urn:microsoft.com/office/officeart/2018/2/layout/IconVerticalSolidList"/>
    <dgm:cxn modelId="{A71B45A4-03B5-4A52-B4B9-C262C9D12C43}" type="presParOf" srcId="{091CEDFB-515F-44D1-B464-78122EC8F666}" destId="{37168FE6-0FBB-4812-AAC4-32A0D0AB8EFC}" srcOrd="0" destOrd="0" presId="urn:microsoft.com/office/officeart/2018/2/layout/IconVerticalSolidList"/>
    <dgm:cxn modelId="{B806712C-E6A3-47CD-9937-70DFE4C8FC19}" type="presParOf" srcId="{091CEDFB-515F-44D1-B464-78122EC8F666}" destId="{727AD729-0F21-4FAD-BCC4-466EF5EB4DE5}" srcOrd="1" destOrd="0" presId="urn:microsoft.com/office/officeart/2018/2/layout/IconVerticalSolidList"/>
    <dgm:cxn modelId="{DCD9E445-686C-45C3-A4EF-327121D952FD}" type="presParOf" srcId="{091CEDFB-515F-44D1-B464-78122EC8F666}" destId="{1136AEAD-462F-4721-9C1D-DCB148202056}" srcOrd="2" destOrd="0" presId="urn:microsoft.com/office/officeart/2018/2/layout/IconVerticalSolidList"/>
    <dgm:cxn modelId="{C9E020DB-7DDB-4DB5-8376-70F0E449113E}" type="presParOf" srcId="{091CEDFB-515F-44D1-B464-78122EC8F666}" destId="{A19A4534-02C7-4023-9E48-D5CD80F66276}" srcOrd="3" destOrd="0" presId="urn:microsoft.com/office/officeart/2018/2/layout/IconVerticalSolidList"/>
    <dgm:cxn modelId="{923E82DD-E9C7-4C8A-AAAF-04435D25EEA9}" type="presParOf" srcId="{C3ACDAF7-684C-4E8D-AE0C-77E2F36223D1}" destId="{64514842-8011-4949-8732-43CEDF319646}" srcOrd="1" destOrd="0" presId="urn:microsoft.com/office/officeart/2018/2/layout/IconVerticalSolidList"/>
    <dgm:cxn modelId="{C83FDDB1-D1D4-4123-81E8-BB3AE535E3E0}" type="presParOf" srcId="{C3ACDAF7-684C-4E8D-AE0C-77E2F36223D1}" destId="{47D45E77-D040-4AD8-9EA2-6264A06923DC}" srcOrd="2" destOrd="0" presId="urn:microsoft.com/office/officeart/2018/2/layout/IconVerticalSolidList"/>
    <dgm:cxn modelId="{3806A12C-A0F3-437F-808A-1C1BD50EB890}" type="presParOf" srcId="{47D45E77-D040-4AD8-9EA2-6264A06923DC}" destId="{212054F2-8B91-4309-9771-8D7755324811}" srcOrd="0" destOrd="0" presId="urn:microsoft.com/office/officeart/2018/2/layout/IconVerticalSolidList"/>
    <dgm:cxn modelId="{1C4B76F1-5093-4DEE-AD9D-C1CA30DCC2DB}" type="presParOf" srcId="{47D45E77-D040-4AD8-9EA2-6264A06923DC}" destId="{4B1BC1C3-7BD7-468F-8B3F-B4B8DD3BC4EA}" srcOrd="1" destOrd="0" presId="urn:microsoft.com/office/officeart/2018/2/layout/IconVerticalSolidList"/>
    <dgm:cxn modelId="{A0E655EF-8CFD-4858-988C-078A6DAFD387}" type="presParOf" srcId="{47D45E77-D040-4AD8-9EA2-6264A06923DC}" destId="{D6786B99-74D4-4075-BBE0-33DDCE2087C3}" srcOrd="2" destOrd="0" presId="urn:microsoft.com/office/officeart/2018/2/layout/IconVerticalSolidList"/>
    <dgm:cxn modelId="{0C80A60E-EFC1-44B9-A5E7-742459373FC1}" type="presParOf" srcId="{47D45E77-D040-4AD8-9EA2-6264A06923DC}" destId="{6FDB5E01-5101-4CA1-858E-F8BF64A31260}" srcOrd="3" destOrd="0" presId="urn:microsoft.com/office/officeart/2018/2/layout/IconVerticalSolidList"/>
    <dgm:cxn modelId="{885793BC-AD42-4918-9808-7893617E2219}" type="presParOf" srcId="{C3ACDAF7-684C-4E8D-AE0C-77E2F36223D1}" destId="{0A1B44E8-09E6-4F38-B6C1-B69B8F728ABC}" srcOrd="3" destOrd="0" presId="urn:microsoft.com/office/officeart/2018/2/layout/IconVerticalSolidList"/>
    <dgm:cxn modelId="{0A1DF047-64A0-4667-A71F-85822FEE7FB0}" type="presParOf" srcId="{C3ACDAF7-684C-4E8D-AE0C-77E2F36223D1}" destId="{73E4DA1B-6D89-40D1-AAFD-286A98B3D8FC}" srcOrd="4" destOrd="0" presId="urn:microsoft.com/office/officeart/2018/2/layout/IconVerticalSolidList"/>
    <dgm:cxn modelId="{6D52ACAF-E962-480D-9C00-6B274790F293}" type="presParOf" srcId="{73E4DA1B-6D89-40D1-AAFD-286A98B3D8FC}" destId="{E1832954-4FA9-44AB-8779-009CC60AF279}" srcOrd="0" destOrd="0" presId="urn:microsoft.com/office/officeart/2018/2/layout/IconVerticalSolidList"/>
    <dgm:cxn modelId="{BD3F450C-E31D-4A0D-9753-50B888D8ECD0}" type="presParOf" srcId="{73E4DA1B-6D89-40D1-AAFD-286A98B3D8FC}" destId="{0D1D7B02-2A60-4FCC-8AE8-C5601CF045FD}" srcOrd="1" destOrd="0" presId="urn:microsoft.com/office/officeart/2018/2/layout/IconVerticalSolidList"/>
    <dgm:cxn modelId="{4C4B2678-1E66-488A-8085-D864630BE63B}" type="presParOf" srcId="{73E4DA1B-6D89-40D1-AAFD-286A98B3D8FC}" destId="{40A5C3AC-3394-45E0-837E-90B3A016BD97}" srcOrd="2" destOrd="0" presId="urn:microsoft.com/office/officeart/2018/2/layout/IconVerticalSolidList"/>
    <dgm:cxn modelId="{2E91E1E9-828F-48A6-9409-AA4FE985F295}" type="presParOf" srcId="{73E4DA1B-6D89-40D1-AAFD-286A98B3D8FC}" destId="{9F269123-B4B2-4C2B-8360-9036EB47A3E5}" srcOrd="3" destOrd="0" presId="urn:microsoft.com/office/officeart/2018/2/layout/IconVerticalSolidList"/>
    <dgm:cxn modelId="{BF84310F-C392-4D1D-B273-5FEB1966354B}" type="presParOf" srcId="{C3ACDAF7-684C-4E8D-AE0C-77E2F36223D1}" destId="{ECBF07B1-51FE-4E78-8766-62B4AF3DDC7E}" srcOrd="5" destOrd="0" presId="urn:microsoft.com/office/officeart/2018/2/layout/IconVerticalSolidList"/>
    <dgm:cxn modelId="{BBF283F8-60C3-4940-B02C-EC6E40A84149}" type="presParOf" srcId="{C3ACDAF7-684C-4E8D-AE0C-77E2F36223D1}" destId="{7B266EE9-23E0-40EF-8A30-19A97EE6786C}" srcOrd="6" destOrd="0" presId="urn:microsoft.com/office/officeart/2018/2/layout/IconVerticalSolidList"/>
    <dgm:cxn modelId="{94E677A5-D263-45A6-AE87-5C863FA5B536}" type="presParOf" srcId="{7B266EE9-23E0-40EF-8A30-19A97EE6786C}" destId="{ED081E2E-1214-4FE0-BBFD-D63ED15794A5}" srcOrd="0" destOrd="0" presId="urn:microsoft.com/office/officeart/2018/2/layout/IconVerticalSolidList"/>
    <dgm:cxn modelId="{7991068B-A727-4135-BB0A-37EA7E2BED3A}" type="presParOf" srcId="{7B266EE9-23E0-40EF-8A30-19A97EE6786C}" destId="{5F0C2E3D-C791-44A0-900A-029354D881E5}" srcOrd="1" destOrd="0" presId="urn:microsoft.com/office/officeart/2018/2/layout/IconVerticalSolidList"/>
    <dgm:cxn modelId="{B724931D-49D6-4034-87FA-DCAD2C03CF50}" type="presParOf" srcId="{7B266EE9-23E0-40EF-8A30-19A97EE6786C}" destId="{8C238D81-7CDC-41E7-9267-BF1B88D3EF64}" srcOrd="2" destOrd="0" presId="urn:microsoft.com/office/officeart/2018/2/layout/IconVerticalSolidList"/>
    <dgm:cxn modelId="{29E6FC5D-19B4-4259-BA55-7E554380326B}" type="presParOf" srcId="{7B266EE9-23E0-40EF-8A30-19A97EE6786C}" destId="{275AB5EC-1485-49A2-BA80-327EDB3DE648}" srcOrd="3" destOrd="0" presId="urn:microsoft.com/office/officeart/2018/2/layout/IconVerticalSolidList"/>
    <dgm:cxn modelId="{31FF1442-F8D9-4B46-9BB2-F0EF4475E06C}" type="presParOf" srcId="{C3ACDAF7-684C-4E8D-AE0C-77E2F36223D1}" destId="{201FBA15-1E06-4002-8251-DFE927424C75}" srcOrd="7" destOrd="0" presId="urn:microsoft.com/office/officeart/2018/2/layout/IconVerticalSolidList"/>
    <dgm:cxn modelId="{96088F59-B3A4-408F-A7F6-5AD05DFD0D55}" type="presParOf" srcId="{C3ACDAF7-684C-4E8D-AE0C-77E2F36223D1}" destId="{BD6F6863-C9DF-4614-B4A6-33191C331F7F}" srcOrd="8" destOrd="0" presId="urn:microsoft.com/office/officeart/2018/2/layout/IconVerticalSolidList"/>
    <dgm:cxn modelId="{CAD13264-8976-4970-BD6A-68240C499E98}" type="presParOf" srcId="{BD6F6863-C9DF-4614-B4A6-33191C331F7F}" destId="{9871002E-9ED8-48A5-B3E0-6D446DADB88C}" srcOrd="0" destOrd="0" presId="urn:microsoft.com/office/officeart/2018/2/layout/IconVerticalSolidList"/>
    <dgm:cxn modelId="{13EA288F-20C3-44E7-B2A0-5F467235FCED}" type="presParOf" srcId="{BD6F6863-C9DF-4614-B4A6-33191C331F7F}" destId="{10AB296D-BA08-4EFE-A0D3-7634207CAF90}" srcOrd="1" destOrd="0" presId="urn:microsoft.com/office/officeart/2018/2/layout/IconVerticalSolidList"/>
    <dgm:cxn modelId="{5AAFE9A3-575C-43AB-BE7C-80DA32AA236B}" type="presParOf" srcId="{BD6F6863-C9DF-4614-B4A6-33191C331F7F}" destId="{54F89488-A616-4C40-B6E8-1997C8C59683}" srcOrd="2" destOrd="0" presId="urn:microsoft.com/office/officeart/2018/2/layout/IconVerticalSolidList"/>
    <dgm:cxn modelId="{F923CC7E-EFAB-4E30-BA39-B4933AD15CFF}" type="presParOf" srcId="{BD6F6863-C9DF-4614-B4A6-33191C331F7F}" destId="{705E619F-F3FB-4F2E-A891-33D013B108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68FE6-0FBB-4812-AAC4-32A0D0AB8EFC}">
      <dsp:nvSpPr>
        <dsp:cNvPr id="0" name=""/>
        <dsp:cNvSpPr/>
      </dsp:nvSpPr>
      <dsp:spPr>
        <a:xfrm>
          <a:off x="0" y="5585"/>
          <a:ext cx="4885203" cy="982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7AD729-0F21-4FAD-BCC4-466EF5EB4DE5}">
      <dsp:nvSpPr>
        <dsp:cNvPr id="0" name=""/>
        <dsp:cNvSpPr/>
      </dsp:nvSpPr>
      <dsp:spPr>
        <a:xfrm>
          <a:off x="297240" y="226673"/>
          <a:ext cx="540437" cy="54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A4534-02C7-4023-9E48-D5CD80F66276}">
      <dsp:nvSpPr>
        <dsp:cNvPr id="0" name=""/>
        <dsp:cNvSpPr/>
      </dsp:nvSpPr>
      <dsp:spPr>
        <a:xfrm>
          <a:off x="1134918" y="5585"/>
          <a:ext cx="3288698" cy="97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90" tIns="103190" rIns="103190" bIns="1031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Adult</a:t>
          </a:r>
        </a:p>
      </dsp:txBody>
      <dsp:txXfrm>
        <a:off x="1134918" y="5585"/>
        <a:ext cx="3288698" cy="975026"/>
      </dsp:txXfrm>
    </dsp:sp>
    <dsp:sp modelId="{212054F2-8B91-4309-9771-8D7755324811}">
      <dsp:nvSpPr>
        <dsp:cNvPr id="0" name=""/>
        <dsp:cNvSpPr/>
      </dsp:nvSpPr>
      <dsp:spPr>
        <a:xfrm>
          <a:off x="0" y="1228496"/>
          <a:ext cx="4885203" cy="982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BC1C3-7BD7-468F-8B3F-B4B8DD3BC4EA}">
      <dsp:nvSpPr>
        <dsp:cNvPr id="0" name=""/>
        <dsp:cNvSpPr/>
      </dsp:nvSpPr>
      <dsp:spPr>
        <a:xfrm>
          <a:off x="297240" y="1449583"/>
          <a:ext cx="540437" cy="54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B5E01-5101-4CA1-858E-F8BF64A31260}">
      <dsp:nvSpPr>
        <dsp:cNvPr id="0" name=""/>
        <dsp:cNvSpPr/>
      </dsp:nvSpPr>
      <dsp:spPr>
        <a:xfrm>
          <a:off x="1204062" y="1232695"/>
          <a:ext cx="3150409" cy="95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94" tIns="102294" rIns="102294" bIns="1022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https://</a:t>
          </a:r>
          <a:r>
            <a:rPr lang="en-US" sz="1400" b="0" i="0" kern="1200" dirty="0" err="1"/>
            <a:t>archive.ics.uci.edu</a:t>
          </a:r>
          <a:r>
            <a:rPr lang="en-US" sz="1400" b="0" i="0" kern="1200" dirty="0"/>
            <a:t>/ml/datasets/adult</a:t>
          </a:r>
          <a:endParaRPr lang="en-US" sz="1400" kern="1200" dirty="0"/>
        </a:p>
      </dsp:txBody>
      <dsp:txXfrm>
        <a:off x="1204062" y="1232695"/>
        <a:ext cx="3150409" cy="958153"/>
      </dsp:txXfrm>
    </dsp:sp>
    <dsp:sp modelId="{E1832954-4FA9-44AB-8779-009CC60AF279}">
      <dsp:nvSpPr>
        <dsp:cNvPr id="0" name=""/>
        <dsp:cNvSpPr/>
      </dsp:nvSpPr>
      <dsp:spPr>
        <a:xfrm>
          <a:off x="0" y="2451406"/>
          <a:ext cx="4885203" cy="982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1D7B02-2A60-4FCC-8AE8-C5601CF045FD}">
      <dsp:nvSpPr>
        <dsp:cNvPr id="0" name=""/>
        <dsp:cNvSpPr/>
      </dsp:nvSpPr>
      <dsp:spPr>
        <a:xfrm>
          <a:off x="297240" y="2672494"/>
          <a:ext cx="540437" cy="540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69123-B4B2-4C2B-8360-9036EB47A3E5}">
      <dsp:nvSpPr>
        <dsp:cNvPr id="0" name=""/>
        <dsp:cNvSpPr/>
      </dsp:nvSpPr>
      <dsp:spPr>
        <a:xfrm>
          <a:off x="1134918" y="2451406"/>
          <a:ext cx="3288698" cy="97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90" tIns="103190" rIns="103190" bIns="1031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3.8 MB</a:t>
          </a:r>
        </a:p>
      </dsp:txBody>
      <dsp:txXfrm>
        <a:off x="1134918" y="2451406"/>
        <a:ext cx="3288698" cy="975026"/>
      </dsp:txXfrm>
    </dsp:sp>
    <dsp:sp modelId="{ED081E2E-1214-4FE0-BBFD-D63ED15794A5}">
      <dsp:nvSpPr>
        <dsp:cNvPr id="0" name=""/>
        <dsp:cNvSpPr/>
      </dsp:nvSpPr>
      <dsp:spPr>
        <a:xfrm>
          <a:off x="0" y="3674316"/>
          <a:ext cx="4885203" cy="982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0C2E3D-C791-44A0-900A-029354D881E5}">
      <dsp:nvSpPr>
        <dsp:cNvPr id="0" name=""/>
        <dsp:cNvSpPr/>
      </dsp:nvSpPr>
      <dsp:spPr>
        <a:xfrm>
          <a:off x="297240" y="3895404"/>
          <a:ext cx="540437" cy="540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5AB5EC-1485-49A2-BA80-327EDB3DE648}">
      <dsp:nvSpPr>
        <dsp:cNvPr id="0" name=""/>
        <dsp:cNvSpPr/>
      </dsp:nvSpPr>
      <dsp:spPr>
        <a:xfrm>
          <a:off x="1134918" y="3674316"/>
          <a:ext cx="3288698" cy="97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90" tIns="103190" rIns="103190" bIns="1031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Characteristics</a:t>
          </a:r>
        </a:p>
      </dsp:txBody>
      <dsp:txXfrm>
        <a:off x="1134918" y="3674316"/>
        <a:ext cx="3288698" cy="975026"/>
      </dsp:txXfrm>
    </dsp:sp>
    <dsp:sp modelId="{9871002E-9ED8-48A5-B3E0-6D446DADB88C}">
      <dsp:nvSpPr>
        <dsp:cNvPr id="0" name=""/>
        <dsp:cNvSpPr/>
      </dsp:nvSpPr>
      <dsp:spPr>
        <a:xfrm>
          <a:off x="0" y="4897227"/>
          <a:ext cx="4885203" cy="982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B296D-BA08-4EFE-A0D3-7634207CAF90}">
      <dsp:nvSpPr>
        <dsp:cNvPr id="0" name=""/>
        <dsp:cNvSpPr/>
      </dsp:nvSpPr>
      <dsp:spPr>
        <a:xfrm>
          <a:off x="297240" y="5118315"/>
          <a:ext cx="540437" cy="540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E619F-F3FB-4F2E-A891-33D013B10870}">
      <dsp:nvSpPr>
        <dsp:cNvPr id="0" name=""/>
        <dsp:cNvSpPr/>
      </dsp:nvSpPr>
      <dsp:spPr>
        <a:xfrm>
          <a:off x="1134918" y="4897227"/>
          <a:ext cx="3288698" cy="97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190" tIns="103190" rIns="103190" bIns="1031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you used it for this problem</a:t>
          </a:r>
        </a:p>
      </dsp:txBody>
      <dsp:txXfrm>
        <a:off x="1134918" y="4897227"/>
        <a:ext cx="3288698" cy="97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A869-7EA7-2D4A-9B3B-194ACB04E008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6E61-45B9-1949-9C04-C04A08FEE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C6E61-45B9-1949-9C04-C04A08FEEF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C6E61-45B9-1949-9C04-C04A08FEE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BCBF-0BD7-F542-8FA5-7AC7EB1EB28E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2595-C90F-0047-9977-BDA852F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Final Project –[Naïve Bayes Classifier]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[Harshvardhan Sawal – hc655]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[Ankit Chaudhary – ac957]</a:t>
            </a:r>
          </a:p>
          <a:p>
            <a:pPr>
              <a:lnSpc>
                <a:spcPct val="90000"/>
              </a:lnSpc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4763"/>
            <a:ext cx="2500311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0501"/>
            <a:ext cx="2164556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D76E6-89F4-CC46-BCA5-801B2BF51BC9}"/>
              </a:ext>
            </a:extLst>
          </p:cNvPr>
          <p:cNvSpPr txBox="1"/>
          <p:nvPr/>
        </p:nvSpPr>
        <p:spPr>
          <a:xfrm>
            <a:off x="3100385" y="3524250"/>
            <a:ext cx="568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410841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9" y="263906"/>
            <a:ext cx="4367938" cy="11231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Solution Highlights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779E8C7-013E-4397-BC4F-11C03A869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867" y="1617010"/>
            <a:ext cx="4180922" cy="4744291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Describe how you implemented it</a:t>
            </a:r>
          </a:p>
          <a:p>
            <a:r>
              <a:rPr lang="en-US" sz="1500">
                <a:solidFill>
                  <a:srgbClr val="000000"/>
                </a:solidFill>
              </a:rPr>
              <a:t>What APIs you  have you used and what functions you have written</a:t>
            </a:r>
          </a:p>
          <a:p>
            <a:r>
              <a:rPr lang="en-US" sz="1500" dirty="0">
                <a:solidFill>
                  <a:srgbClr val="000000"/>
                </a:solidFill>
              </a:rPr>
              <a:t>Any data structure that you have used for efficiency</a:t>
            </a:r>
          </a:p>
          <a:p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0D95-FEB2-43A0-B3C7-9516982E2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8878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0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 axis: precision, x axis: hold out split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A8E149DC-D5A3-7142-A399-236BA53F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59" y="2153146"/>
            <a:ext cx="6328881" cy="44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947D-8446-D843-B132-5A8D682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A908-AFB6-0846-BBC2-82157335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3434"/>
            <a:ext cx="8229600" cy="5622729"/>
          </a:xfrm>
        </p:spPr>
        <p:txBody>
          <a:bodyPr/>
          <a:lstStyle/>
          <a:p>
            <a:r>
              <a:rPr lang="en-US" dirty="0"/>
              <a:t>  Y- axis: accuracy, x axis: hold out split</a:t>
            </a:r>
          </a:p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87F01BA-7EAA-A744-910D-39511830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84" y="2281798"/>
            <a:ext cx="6537432" cy="45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4068-91F2-6A42-A60B-4EA89F8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5B24-7433-1A4B-AF2D-4B420C92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Y- axis: recall, x axis: hold out split </a:t>
            </a:r>
          </a:p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95ED1BB-C708-0847-AF6C-26A4675E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49" y="2292161"/>
            <a:ext cx="6138701" cy="42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rgbClr val="000000"/>
                </a:solidFill>
              </a:rPr>
              <a:t>If the group has multiple students, describe who did what</a:t>
            </a:r>
          </a:p>
          <a:p>
            <a:r>
              <a:rPr lang="en-US" sz="2100">
                <a:solidFill>
                  <a:srgbClr val="000000"/>
                </a:solidFill>
              </a:rPr>
              <a:t>What have you learnt</a:t>
            </a:r>
          </a:p>
          <a:p>
            <a:r>
              <a:rPr lang="en-US" sz="2100">
                <a:solidFill>
                  <a:srgbClr val="000000"/>
                </a:solidFill>
              </a:rPr>
              <a:t>What were some of the pain points.</a:t>
            </a:r>
          </a:p>
        </p:txBody>
      </p:sp>
    </p:spTree>
    <p:extLst>
      <p:ext uri="{BB962C8B-B14F-4D97-AF65-F5344CB8AC3E}">
        <p14:creationId xmlns:p14="http://schemas.microsoft.com/office/powerpoint/2010/main" val="39505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129</Words>
  <Application>Microsoft Macintosh PowerPoint</Application>
  <PresentationFormat>On-screen Show (4:3)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Final Project –[Naïve Bayes Classifier]</vt:lpstr>
      <vt:lpstr>Project Topic</vt:lpstr>
      <vt:lpstr>Solution Highlights</vt:lpstr>
      <vt:lpstr>Dataset Description</vt:lpstr>
      <vt:lpstr>Results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–[Naïve Bayes Classifier]</dc:title>
  <dc:creator>Ankit Chaudhary</dc:creator>
  <cp:lastModifiedBy>Ankit Chaudhary</cp:lastModifiedBy>
  <cp:revision>2</cp:revision>
  <dcterms:created xsi:type="dcterms:W3CDTF">2018-12-10T03:39:45Z</dcterms:created>
  <dcterms:modified xsi:type="dcterms:W3CDTF">2018-12-10T05:30:54Z</dcterms:modified>
</cp:coreProperties>
</file>