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B0E5-3003-4F6B-BE63-FD0252126B5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7F24-7D72-4F31-B8F9-73F9A7C5A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InteractiveResume.py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of the progra</a:t>
            </a:r>
            <a:r>
              <a:rPr lang="en-US" dirty="0"/>
              <a:t>m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054" y="1149284"/>
            <a:ext cx="5554746" cy="570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clicking on the Contact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13975"/>
            <a:ext cx="7079503" cy="554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clicking on the Academic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477000" cy="533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clicking on the Interest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391400" cy="5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 clicking on the Experience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22456"/>
            <a:ext cx="8458200" cy="573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 clicking on the Achievements button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80647"/>
            <a:ext cx="7696200" cy="557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clicking on the Quit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059707" cy="545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InteractiveResume.py </vt:lpstr>
      <vt:lpstr>Home page of the program</vt:lpstr>
      <vt:lpstr>By clicking on the Contact button</vt:lpstr>
      <vt:lpstr>By clicking on the Academic button</vt:lpstr>
      <vt:lpstr>By clicking on the Interest button</vt:lpstr>
      <vt:lpstr>By clicking on the Experience button</vt:lpstr>
      <vt:lpstr>By clicking on the Achievements button</vt:lpstr>
      <vt:lpstr>By clicking on the Quit button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InteractiveResume </dc:title>
  <dc:creator>ankit.dudey</dc:creator>
  <cp:lastModifiedBy>ankit.dudey</cp:lastModifiedBy>
  <cp:revision>7</cp:revision>
  <dcterms:created xsi:type="dcterms:W3CDTF">2013-09-26T12:23:00Z</dcterms:created>
  <dcterms:modified xsi:type="dcterms:W3CDTF">2013-09-26T13:01:41Z</dcterms:modified>
</cp:coreProperties>
</file>