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hT3gIw6FOvW5xyCHR27w99w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008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8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5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2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4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88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7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3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3" name="Google Shape;53;g83372e3e9c_1_316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3372e3e9c_1_3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83372e3e9c_1_3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8" name="Google Shape;58;g83372e3e9c_1_3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g83372e3e9c_1_313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6" name="Google Shape;26;g83372e3e9c_1_3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g83372e3e9c_1_3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83372e3e9c_1_3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83372e3e9c_1_3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83372e3e9c_1_31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83372e3e9c_1_314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83372e3e9c_1_3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83372e3e9c_1_3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g83372e3e9c_1_315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83372e3e9c_1_3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g83372e3e9c_1_3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83372e3e9c_1_3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372e3e9c_1_3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kitdubey987/EXL-Hackathon" TargetMode="External"/><Relationship Id="rId4" Type="http://schemas.openxmlformats.org/officeDocument/2006/relationships/hyperlink" Target="https://github.com/ankitdubey987/EXL-Hackathon/blob/master/readme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dubey987/EXL-Hackathon/tree/master/Postman%20testing%20imag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itdubey987/EXL-Hackathon/blob/master/EXL%20Hackathon%202022.postman_collection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Prototype Submission Phase</a:t>
            </a:r>
            <a:endParaRPr sz="30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rgbClr val="0098FF"/>
                </a:solidFill>
              </a:rPr>
              <a:t>TEAM NAME and MEMBER DETAILS</a:t>
            </a:r>
            <a:endParaRPr sz="3000" dirty="0">
              <a:solidFill>
                <a:srgbClr val="0098FF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 dirty="0" smtClean="0"/>
              <a:t>Ankit Kumar Dubey</a:t>
            </a:r>
            <a:endParaRPr i="1"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i="1" dirty="0">
                <a:solidFill>
                  <a:srgbClr val="0075C4"/>
                </a:solidFill>
              </a:rPr>
              <a:t> </a:t>
            </a:r>
            <a:r>
              <a:rPr lang="en" sz="2400" i="1" dirty="0" smtClean="0">
                <a:solidFill>
                  <a:srgbClr val="0075C4"/>
                </a:solidFill>
              </a:rPr>
              <a:t>Cloud-agnostic solution to store and retrieve files</a:t>
            </a:r>
            <a:endParaRPr sz="2400" i="1" dirty="0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57462" y="1495883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i="1" dirty="0" smtClean="0"/>
              <a:t>To provide a solution which can help in a way so that transitioning of file from on-premises to any cloud (AWS, Azure) can be done easily.</a:t>
            </a:r>
          </a:p>
          <a:p>
            <a:pPr marL="0" indent="0">
              <a:spcAft>
                <a:spcPts val="1600"/>
              </a:spcAft>
              <a:buNone/>
            </a:pPr>
            <a:endParaRPr lang="en-GB" i="1" dirty="0"/>
          </a:p>
          <a:p>
            <a:pPr marL="0" indent="0">
              <a:spcAft>
                <a:spcPts val="1600"/>
              </a:spcAft>
              <a:buNone/>
            </a:pPr>
            <a:r>
              <a:rPr lang="en-GB" i="1" dirty="0" smtClean="0"/>
              <a:t>To address this issue I made a </a:t>
            </a:r>
            <a:r>
              <a:rPr lang="en-GB" i="1" dirty="0" err="1"/>
              <a:t>restAPI</a:t>
            </a:r>
            <a:r>
              <a:rPr lang="en-GB" i="1" dirty="0"/>
              <a:t> </a:t>
            </a:r>
            <a:r>
              <a:rPr lang="en-GB" i="1" dirty="0" smtClean="0"/>
              <a:t>based </a:t>
            </a:r>
            <a:r>
              <a:rPr lang="en-GB" i="1" dirty="0"/>
              <a:t>application </a:t>
            </a:r>
            <a:r>
              <a:rPr lang="en-GB" i="1" dirty="0" smtClean="0"/>
              <a:t>which </a:t>
            </a:r>
            <a:r>
              <a:rPr lang="en-GB" i="1" dirty="0"/>
              <a:t>can be hooked up with other </a:t>
            </a:r>
            <a:r>
              <a:rPr lang="en-GB" i="1" dirty="0" smtClean="0"/>
              <a:t>applications (Desktop/Web Applications) </a:t>
            </a:r>
            <a:r>
              <a:rPr lang="en-GB" i="1" dirty="0"/>
              <a:t>in order to </a:t>
            </a:r>
            <a:r>
              <a:rPr lang="en-GB" i="1" dirty="0" smtClean="0"/>
              <a:t>download, list, delete, view </a:t>
            </a:r>
            <a:r>
              <a:rPr lang="en-GB" i="1" dirty="0"/>
              <a:t>and upload files to the storage accounts of AWS/Azure </a:t>
            </a:r>
            <a:r>
              <a:rPr lang="en-GB" i="1" dirty="0" smtClean="0"/>
              <a:t>Cloud. User just have to register him/her first with this service and then he/she can provide storage credentials only once and upload, list, view, delete and download with the use </a:t>
            </a:r>
            <a:r>
              <a:rPr lang="en-GB" i="1" smtClean="0"/>
              <a:t>of token.</a:t>
            </a:r>
            <a:endParaRPr lang="en-GB" i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74646" y="1335300"/>
            <a:ext cx="7672707" cy="1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The solution basically is built using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, flask, python,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sdk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 (boto3), azure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sdk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Nginx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Docker is basically used to do the packaging stuff, on the other hand flask is used because it provides user friendly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application classes which can be used to create a service in no time. Python is the main language for this application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as it provides a much simpler syntax and easy to extend in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comparision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to the other languages like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java,c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# etc.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has been used because for different users and cloud providers, the input parameters for the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sdk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may vary and </a:t>
            </a:r>
            <a:r>
              <a:rPr lang="en-GB" sz="1100" dirty="0" smtClean="0">
                <a:latin typeface="Arial"/>
                <a:ea typeface="Arial"/>
                <a:cs typeface="Arial"/>
                <a:sym typeface="Arial"/>
              </a:rPr>
              <a:t>to deal 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with this issue a document based database could be a better choice as we don't have to follow a specific schema only.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Within </a:t>
            </a:r>
            <a:r>
              <a:rPr lang="en-GB" sz="1100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I used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nginx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 as load balancer for this solution to meet the high requirements of the business.</a:t>
            </a:r>
          </a:p>
          <a:p>
            <a:pPr marL="114300" lvl="0" indent="0" algn="l">
              <a:buNone/>
            </a:pPr>
            <a:endParaRPr lang="en-GB" sz="11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More over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SOLID principles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were followed while designing the solution, thus, in case at anytime business think that we </a:t>
            </a:r>
            <a:r>
              <a:rPr lang="en-GB" sz="1100" dirty="0" smtClean="0"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support for other cloud providers they just extended the </a:t>
            </a:r>
            <a:r>
              <a:rPr lang="en-GB" sz="1100" b="1" dirty="0" err="1">
                <a:latin typeface="Arial"/>
                <a:ea typeface="Arial"/>
                <a:cs typeface="Arial"/>
                <a:sym typeface="Arial"/>
              </a:rPr>
              <a:t>ActionStorage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and define functions for the other 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cloud provider.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Thus, proving a scalable solution in terms of packaging, deployment and serving as many users as they want.</a:t>
            </a:r>
          </a:p>
          <a:p>
            <a:pPr marL="114300" lvl="0" indent="0" algn="l">
              <a:buNone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In future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can be used to scale the solution further enough</a:t>
            </a:r>
            <a:r>
              <a:rPr lang="en-GB" sz="11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/>
            <a:r>
              <a:rPr lang="en-IN" sz="1100" b="1" i="1" dirty="0" smtClean="0">
                <a:latin typeface="Arial"/>
                <a:ea typeface="Arial"/>
                <a:cs typeface="Arial"/>
                <a:sym typeface="Arial"/>
              </a:rPr>
              <a:t>This application provides, UPLOAD, DOWNLOAD, DELETE, LIST functionality.</a:t>
            </a:r>
          </a:p>
          <a:p>
            <a:pPr algn="l"/>
            <a:r>
              <a:rPr lang="en-IN" sz="1100" b="1" i="1" dirty="0" smtClean="0">
                <a:latin typeface="Arial"/>
                <a:ea typeface="Arial"/>
                <a:cs typeface="Arial"/>
                <a:sym typeface="Arial"/>
              </a:rPr>
              <a:t>Supports AWS and Azure only, but can be extended to other cloud providers.</a:t>
            </a:r>
            <a:endParaRPr sz="1100" b="1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175276" y="1200531"/>
            <a:ext cx="5229213" cy="1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Offered by application: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user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user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credentials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temp URL to storage item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4534" y="1597231"/>
            <a:ext cx="4689104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Docker: For packaging and scaling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Nginx</a:t>
            </a:r>
            <a:r>
              <a:rPr lang="en-IN" dirty="0" smtClean="0"/>
              <a:t>: As reverse proxy server to the flask app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Flask: Provides a </a:t>
            </a:r>
            <a:r>
              <a:rPr lang="en-IN" dirty="0" err="1" smtClean="0"/>
              <a:t>restAPI</a:t>
            </a:r>
            <a:r>
              <a:rPr lang="en-IN" dirty="0" smtClean="0"/>
              <a:t>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MongoDB</a:t>
            </a:r>
            <a:r>
              <a:rPr lang="en-IN" dirty="0" smtClean="0"/>
              <a:t>: For application settings and user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Boto3: AWS SDK for S3 bucket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Azure SDK: For azure cloud services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8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032429" y="650574"/>
            <a:ext cx="4618112" cy="4403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6215449" y="3512901"/>
            <a:ext cx="1018723" cy="96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4615709" y="2227811"/>
            <a:ext cx="1058161" cy="104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308465" y="2227811"/>
            <a:ext cx="939339" cy="10597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165747" y="166108"/>
            <a:ext cx="4306500" cy="56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 smtClean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12" y="1622584"/>
            <a:ext cx="90487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960" y="2363153"/>
            <a:ext cx="75247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929" y="2372677"/>
            <a:ext cx="90487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586" y="3594878"/>
            <a:ext cx="771525" cy="798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124" y="3222784"/>
            <a:ext cx="857250" cy="781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1768" y="864479"/>
            <a:ext cx="831682" cy="731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008" y="2420300"/>
            <a:ext cx="771525" cy="714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061" y="2514946"/>
            <a:ext cx="704850" cy="76200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5" idx="3"/>
            <a:endCxn id="6" idx="1"/>
          </p:cNvCxnSpPr>
          <p:nvPr/>
        </p:nvCxnSpPr>
        <p:spPr>
          <a:xfrm flipV="1">
            <a:off x="1100911" y="2022634"/>
            <a:ext cx="865401" cy="873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077099" y="2895946"/>
            <a:ext cx="889213" cy="717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7" idx="0"/>
          </p:cNvCxnSpPr>
          <p:nvPr/>
        </p:nvCxnSpPr>
        <p:spPr>
          <a:xfrm>
            <a:off x="2871187" y="2022634"/>
            <a:ext cx="902011" cy="340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7" idx="2"/>
          </p:cNvCxnSpPr>
          <p:nvPr/>
        </p:nvCxnSpPr>
        <p:spPr>
          <a:xfrm flipV="1">
            <a:off x="2847374" y="3163253"/>
            <a:ext cx="925824" cy="450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4149435" y="2753677"/>
            <a:ext cx="57349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9" idx="1"/>
          </p:cNvCxnSpPr>
          <p:nvPr/>
        </p:nvCxnSpPr>
        <p:spPr>
          <a:xfrm rot="16200000" flipH="1">
            <a:off x="5342766" y="2967277"/>
            <a:ext cx="859421" cy="11942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7" idx="3"/>
          </p:cNvCxnSpPr>
          <p:nvPr/>
        </p:nvCxnSpPr>
        <p:spPr>
          <a:xfrm flipH="1">
            <a:off x="4149435" y="2753677"/>
            <a:ext cx="573494" cy="9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13" idx="1"/>
          </p:cNvCxnSpPr>
          <p:nvPr/>
        </p:nvCxnSpPr>
        <p:spPr>
          <a:xfrm rot="5400000" flipH="1" flipV="1">
            <a:off x="6022438" y="383348"/>
            <a:ext cx="1142258" cy="28364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4603" y="32220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End user</a:t>
            </a:r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845255" y="2301346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Angular/React UI</a:t>
            </a:r>
            <a:endParaRPr lang="en-IN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048295" y="3921749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Postman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5381" y="330596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err="1" smtClean="0"/>
              <a:t>Nginx</a:t>
            </a:r>
            <a:endParaRPr lang="en-IN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472247" y="3315281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Flask API service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7993452" y="1459221"/>
            <a:ext cx="914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/>
              <a:t>Azure Blob </a:t>
            </a:r>
          </a:p>
          <a:p>
            <a:pPr algn="ctr"/>
            <a:r>
              <a:rPr lang="en-IN" sz="1100" dirty="0" smtClean="0"/>
              <a:t>Storage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7749" y="3049797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AWS S3</a:t>
            </a:r>
            <a:endParaRPr lang="en-IN" sz="1100" dirty="0"/>
          </a:p>
        </p:txBody>
      </p:sp>
      <p:cxnSp>
        <p:nvCxnSpPr>
          <p:cNvPr id="48" name="Straight Arrow Connector 47"/>
          <p:cNvCxnSpPr>
            <a:stCxn id="8" idx="3"/>
            <a:endCxn id="14" idx="1"/>
          </p:cNvCxnSpPr>
          <p:nvPr/>
        </p:nvCxnSpPr>
        <p:spPr>
          <a:xfrm>
            <a:off x="5627804" y="2753677"/>
            <a:ext cx="2453204" cy="23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0580" y="457268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err="1" smtClean="0"/>
              <a:t>MongoDB</a:t>
            </a:r>
            <a:endParaRPr lang="en-IN" sz="1100" dirty="0" smtClean="0"/>
          </a:p>
          <a:p>
            <a:pPr algn="ctr"/>
            <a:r>
              <a:rPr lang="en-IN" sz="1100" dirty="0" smtClean="0"/>
              <a:t>(For Application Service)</a:t>
            </a:r>
            <a:endParaRPr lang="en-IN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3032429" y="693295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 smtClean="0"/>
              <a:t>Docker Containers</a:t>
            </a:r>
            <a:endParaRPr lang="en-IN" sz="1100" b="1" dirty="0"/>
          </a:p>
        </p:txBody>
      </p:sp>
      <p:cxnSp>
        <p:nvCxnSpPr>
          <p:cNvPr id="65" name="Elbow Connector 64"/>
          <p:cNvCxnSpPr>
            <a:stCxn id="6" idx="3"/>
          </p:cNvCxnSpPr>
          <p:nvPr/>
        </p:nvCxnSpPr>
        <p:spPr>
          <a:xfrm>
            <a:off x="2871187" y="2022634"/>
            <a:ext cx="902010" cy="499905"/>
          </a:xfrm>
          <a:prstGeom prst="bentConnector3">
            <a:avLst>
              <a:gd name="adj1" fmla="val 997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536273"/>
            <a:ext cx="8961500" cy="1600298"/>
          </a:xfrm>
        </p:spPr>
        <p:txBody>
          <a:bodyPr/>
          <a:lstStyle/>
          <a:p>
            <a:pPr algn="l"/>
            <a:r>
              <a:rPr lang="en-IN" dirty="0" smtClean="0"/>
              <a:t>Please refer the below </a:t>
            </a:r>
            <a:r>
              <a:rPr lang="en-IN" dirty="0" err="1"/>
              <a:t>G</a:t>
            </a:r>
            <a:r>
              <a:rPr lang="en-IN" dirty="0" err="1" smtClean="0"/>
              <a:t>ithub</a:t>
            </a:r>
            <a:r>
              <a:rPr lang="en-IN" dirty="0" smtClean="0"/>
              <a:t> Repo, this contains a </a:t>
            </a:r>
            <a:r>
              <a:rPr lang="en-IN" dirty="0" smtClean="0">
                <a:hlinkClick r:id="rId4"/>
              </a:rPr>
              <a:t>readme.md</a:t>
            </a:r>
            <a:r>
              <a:rPr lang="en-IN" dirty="0" smtClean="0"/>
              <a:t> file, which contains all the steps to make this application up and running.</a:t>
            </a:r>
          </a:p>
          <a:p>
            <a:pPr algn="l"/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github.com/ankitdubey987/EXL-Hackathon</a:t>
            </a:r>
            <a:endParaRPr lang="en-IN" dirty="0" smtClean="0"/>
          </a:p>
          <a:p>
            <a:pPr algn="l"/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github.com/ankitdubey987/EXL-Hackathon/blob/master/readme.md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46852" y="1866650"/>
            <a:ext cx="7648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i="1" dirty="0">
                <a:solidFill>
                  <a:srgbClr val="3D85C6"/>
                </a:solidFill>
                <a:hlinkClick r:id="rId4"/>
              </a:rPr>
              <a:t>https://</a:t>
            </a:r>
            <a:r>
              <a:rPr lang="en-IN" i="1" dirty="0" smtClean="0">
                <a:solidFill>
                  <a:srgbClr val="3D85C6"/>
                </a:solidFill>
                <a:hlinkClick r:id="rId4"/>
              </a:rPr>
              <a:t>github.com/ankitdubey987/EXL-Hackathon/tree/master/Postman%20testing%20images</a:t>
            </a:r>
            <a:endParaRPr lang="en-IN" i="1" dirty="0" smtClean="0">
              <a:solidFill>
                <a:srgbClr val="3D85C6"/>
              </a:solidFill>
            </a:endParaRPr>
          </a:p>
          <a:p>
            <a:pPr lvl="0"/>
            <a:endParaRPr lang="en-IN" i="1" dirty="0">
              <a:solidFill>
                <a:srgbClr val="3D85C6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Postman Collection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100" dirty="0">
                <a:hlinkClick r:id="rId2"/>
              </a:rPr>
              <a:t>https://</a:t>
            </a:r>
            <a:r>
              <a:rPr lang="en-IN" sz="1100" dirty="0" smtClean="0">
                <a:hlinkClick r:id="rId2"/>
              </a:rPr>
              <a:t>github.com/ankitdubey987/EXL-Hackathon/blob/master/EXL%20Hackathon%202022.postman_collection.json</a:t>
            </a:r>
            <a:endParaRPr lang="en-IN" sz="11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95679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527</Words>
  <Application>Microsoft Office PowerPoint</Application>
  <PresentationFormat>On-screen Show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Roboto</vt:lpstr>
      <vt:lpstr>Roboto Slab</vt:lpstr>
      <vt:lpstr>Marina</vt:lpstr>
      <vt:lpstr>PowerPoint Presentation</vt:lpstr>
      <vt:lpstr>TEAM NAME and MEMBER DETAILS</vt:lpstr>
      <vt:lpstr>PROBLEM STATEMENT</vt:lpstr>
      <vt:lpstr>SOLUTION</vt:lpstr>
      <vt:lpstr>METHODOLOGY</vt:lpstr>
      <vt:lpstr>Architecture Diagram</vt:lpstr>
      <vt:lpstr>WORKING PROTOTYPE</vt:lpstr>
      <vt:lpstr>Attachments</vt:lpstr>
      <vt:lpstr>Postman Collection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Microsoft account</cp:lastModifiedBy>
  <cp:revision>21</cp:revision>
  <dcterms:modified xsi:type="dcterms:W3CDTF">2022-07-07T08:34:11Z</dcterms:modified>
</cp:coreProperties>
</file>