
<file path=[Content_Types].xml><?xml version="1.0" encoding="utf-8"?>
<Types xmlns="http://schemas.openxmlformats.org/package/2006/content-types">
  <Override PartName="/_rels/.rels" ContentType="application/vnd.openxmlformats-package.relationships+xml"/>
  <Override PartName="/ppt/notesSlides/notesSlide3.xml" ContentType="application/vnd.openxmlformats-officedocument.presentationml.notesSlide+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7.png" ContentType="image/png"/>
  <Override PartName="/ppt/media/image13.png" ContentType="image/png"/>
  <Override PartName="/ppt/media/image9.png" ContentType="image/png"/>
  <Override PartName="/ppt/media/image5.png" ContentType="image/png"/>
  <Override PartName="/ppt/media/image8.jpeg" ContentType="image/jpeg"/>
  <Override PartName="/ppt/media/image1.png" ContentType="image/png"/>
  <Override PartName="/ppt/media/image18.png" ContentType="image/png"/>
  <Override PartName="/ppt/media/image14.png" ContentType="image/png"/>
  <Override PartName="/ppt/media/image6.jpeg" ContentType="image/jpeg"/>
  <Override PartName="/ppt/media/image10.png" ContentType="image/png"/>
  <Override PartName="/ppt/media/image4.jpeg" ContentType="image/jpeg"/>
  <Override PartName="/ppt/media/image19.png" ContentType="image/png"/>
  <Override PartName="/ppt/media/image15.png" ContentType="image/png"/>
  <Override PartName="/ppt/media/image11.png" ContentType="image/png"/>
  <Override PartName="/ppt/media/image2.jpeg" ContentType="image/jpeg"/>
  <Override PartName="/ppt/media/image7.png" ContentType="image/png"/>
  <Override PartName="/ppt/media/image3.png" ContentType="image/png"/>
  <Override PartName="/ppt/media/image16.png" ContentType="image/png"/>
  <Override PartName="/ppt/media/image12.png" ContentType="image/png"/>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1.xml.rels" ContentType="application/vnd.openxmlformats-package.relationships+xml"/>
  <Override PartName="/ppt/slideLayouts/_rels/slideLayout42.xml.rels" ContentType="application/vnd.openxmlformats-package.relationships+xml"/>
  <Override PartName="/ppt/slideLayouts/_rels/slideLayout40.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41.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2.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9144000" cy="68580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161"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162"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163"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164" name="PlaceHolder 5"/>
          <p:cNvSpPr>
            <a:spLocks noGrp="1"/>
          </p:cNvSpPr>
          <p:nvPr>
            <p:ph type="sldNum"/>
          </p:nvPr>
        </p:nvSpPr>
        <p:spPr>
          <a:xfrm>
            <a:off x="4399200" y="9555480"/>
            <a:ext cx="3372840" cy="502560"/>
          </a:xfrm>
          <a:prstGeom prst="rect">
            <a:avLst/>
          </a:prstGeom>
        </p:spPr>
        <p:txBody>
          <a:bodyPr anchor="b" bIns="0" lIns="0" rIns="0" tIns="0" wrap="none"/>
          <a:p>
            <a:pPr algn="r"/>
            <a:fld id="{EE62B861-BC78-43E1-8129-F4BF2FC1BDDB}"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31880" y="4560840"/>
            <a:ext cx="5851080" cy="4319280"/>
          </a:xfrm>
          <a:prstGeom prst="rect">
            <a:avLst/>
          </a:prstGeom>
        </p:spPr>
        <p:txBody>
          <a:bodyPr bIns="48240" lIns="96840" rIns="96840" tIns="48240"/>
          <a:p>
            <a:endParaRPr/>
          </a:p>
        </p:txBody>
      </p:sp>
      <p:sp>
        <p:nvSpPr>
          <p:cNvPr id="222" name="TextShape 2"/>
          <p:cNvSpPr txBox="1"/>
          <p:nvPr/>
        </p:nvSpPr>
        <p:spPr>
          <a:xfrm>
            <a:off x="4143240" y="9120240"/>
            <a:ext cx="3169800" cy="479160"/>
          </a:xfrm>
          <a:prstGeom prst="rect">
            <a:avLst/>
          </a:prstGeom>
        </p:spPr>
        <p:txBody>
          <a:bodyPr anchor="b" bIns="48240" lIns="96840" rIns="96840" tIns="48240"/>
          <a:p>
            <a:pPr algn="r">
              <a:lnSpc>
                <a:spcPct val="100000"/>
              </a:lnSpc>
            </a:pPr>
            <a:fld id="{C2FFE669-86C9-498E-BA66-20681F760220}" type="slidenum">
              <a:rPr lang="en-US" sz="1300">
                <a:latin typeface="Arial"/>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731880" y="4560840"/>
            <a:ext cx="5851080" cy="4319280"/>
          </a:xfrm>
          <a:prstGeom prst="rect">
            <a:avLst/>
          </a:prstGeom>
        </p:spPr>
        <p:txBody>
          <a:bodyPr bIns="48240" lIns="96840" rIns="96840" tIns="48240"/>
          <a:p>
            <a:endParaRPr/>
          </a:p>
        </p:txBody>
      </p:sp>
      <p:sp>
        <p:nvSpPr>
          <p:cNvPr id="224" name="TextShape 2"/>
          <p:cNvSpPr txBox="1"/>
          <p:nvPr/>
        </p:nvSpPr>
        <p:spPr>
          <a:xfrm>
            <a:off x="4143240" y="9120240"/>
            <a:ext cx="3169800" cy="479160"/>
          </a:xfrm>
          <a:prstGeom prst="rect">
            <a:avLst/>
          </a:prstGeom>
        </p:spPr>
        <p:txBody>
          <a:bodyPr anchor="b" bIns="48240" lIns="96840" rIns="96840" tIns="48240"/>
          <a:p>
            <a:pPr algn="r">
              <a:lnSpc>
                <a:spcPct val="100000"/>
              </a:lnSpc>
            </a:pPr>
            <a:fld id="{C0D5D15F-005A-4BE8-B1B2-5C90B8520364}" type="slidenum">
              <a:rPr lang="en-US" sz="1300">
                <a:latin typeface="Arial"/>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731880" y="4560840"/>
            <a:ext cx="5851080" cy="4319280"/>
          </a:xfrm>
          <a:prstGeom prst="rect">
            <a:avLst/>
          </a:prstGeom>
        </p:spPr>
        <p:txBody>
          <a:bodyPr bIns="48240" lIns="96840" rIns="96840" tIns="48240"/>
          <a:p>
            <a:endParaRPr/>
          </a:p>
        </p:txBody>
      </p:sp>
      <p:sp>
        <p:nvSpPr>
          <p:cNvPr id="226" name="TextShape 2"/>
          <p:cNvSpPr txBox="1"/>
          <p:nvPr/>
        </p:nvSpPr>
        <p:spPr>
          <a:xfrm>
            <a:off x="4143240" y="9120240"/>
            <a:ext cx="3169800" cy="479160"/>
          </a:xfrm>
          <a:prstGeom prst="rect">
            <a:avLst/>
          </a:prstGeom>
        </p:spPr>
        <p:txBody>
          <a:bodyPr anchor="b" bIns="48240" lIns="96840" rIns="96840" tIns="48240"/>
          <a:p>
            <a:pPr algn="r">
              <a:lnSpc>
                <a:spcPct val="100000"/>
              </a:lnSpc>
            </a:pPr>
            <a:fld id="{2B91C4A1-6D85-42C8-931D-971AF3743E15}" type="slidenum">
              <a:rPr lang="en-US" sz="1300">
                <a:latin typeface="Arial"/>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731880" y="4560840"/>
            <a:ext cx="5851080" cy="4319280"/>
          </a:xfrm>
          <a:prstGeom prst="rect">
            <a:avLst/>
          </a:prstGeom>
        </p:spPr>
        <p:txBody>
          <a:bodyPr bIns="48240" lIns="96840" rIns="96840" tIns="48240"/>
          <a:p>
            <a:endParaRPr/>
          </a:p>
        </p:txBody>
      </p:sp>
      <p:sp>
        <p:nvSpPr>
          <p:cNvPr id="228" name="TextShape 2"/>
          <p:cNvSpPr txBox="1"/>
          <p:nvPr/>
        </p:nvSpPr>
        <p:spPr>
          <a:xfrm>
            <a:off x="4143240" y="9120240"/>
            <a:ext cx="3169800" cy="479160"/>
          </a:xfrm>
          <a:prstGeom prst="rect">
            <a:avLst/>
          </a:prstGeom>
        </p:spPr>
        <p:txBody>
          <a:bodyPr anchor="b" bIns="48240" lIns="96840" rIns="96840" tIns="48240"/>
          <a:p>
            <a:pPr algn="r">
              <a:lnSpc>
                <a:spcPct val="100000"/>
              </a:lnSpc>
            </a:pPr>
            <a:fld id="{5C5A1E5F-E192-41F6-8215-6512E3596382}" type="slidenum">
              <a:rPr lang="en-US" sz="1300">
                <a:latin typeface="Arial"/>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PlaceHolder 1"/>
          <p:cNvSpPr>
            <a:spLocks noGrp="1"/>
          </p:cNvSpPr>
          <p:nvPr>
            <p:ph type="body"/>
          </p:nvPr>
        </p:nvSpPr>
        <p:spPr>
          <a:xfrm>
            <a:off x="731880" y="4560840"/>
            <a:ext cx="5851080" cy="4319280"/>
          </a:xfrm>
          <a:prstGeom prst="rect">
            <a:avLst/>
          </a:prstGeom>
        </p:spPr>
        <p:txBody>
          <a:bodyPr bIns="48240" lIns="96840" rIns="96840" tIns="48240"/>
          <a:p>
            <a:endParaRPr/>
          </a:p>
        </p:txBody>
      </p:sp>
      <p:sp>
        <p:nvSpPr>
          <p:cNvPr id="230" name="TextShape 2"/>
          <p:cNvSpPr txBox="1"/>
          <p:nvPr/>
        </p:nvSpPr>
        <p:spPr>
          <a:xfrm>
            <a:off x="4143240" y="9120240"/>
            <a:ext cx="3169800" cy="479160"/>
          </a:xfrm>
          <a:prstGeom prst="rect">
            <a:avLst/>
          </a:prstGeom>
        </p:spPr>
        <p:txBody>
          <a:bodyPr anchor="b" bIns="48240" lIns="96840" rIns="96840" tIns="48240"/>
          <a:p>
            <a:pPr algn="r">
              <a:lnSpc>
                <a:spcPct val="100000"/>
              </a:lnSpc>
            </a:pPr>
            <a:fld id="{3D8AE6A5-2B46-48C2-ADD3-F4CF380C5C56}" type="slidenum">
              <a:rPr lang="en-US" sz="1300">
                <a:latin typeface="Arial"/>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731880" y="4560840"/>
            <a:ext cx="5851080" cy="4319280"/>
          </a:xfrm>
          <a:prstGeom prst="rect">
            <a:avLst/>
          </a:prstGeom>
        </p:spPr>
        <p:txBody>
          <a:bodyPr bIns="48240" lIns="96840" rIns="96840" tIns="48240"/>
          <a:p>
            <a:endParaRPr/>
          </a:p>
        </p:txBody>
      </p:sp>
      <p:sp>
        <p:nvSpPr>
          <p:cNvPr id="232" name="TextShape 2"/>
          <p:cNvSpPr txBox="1"/>
          <p:nvPr/>
        </p:nvSpPr>
        <p:spPr>
          <a:xfrm>
            <a:off x="4143240" y="9120240"/>
            <a:ext cx="3169800" cy="479160"/>
          </a:xfrm>
          <a:prstGeom prst="rect">
            <a:avLst/>
          </a:prstGeom>
        </p:spPr>
        <p:txBody>
          <a:bodyPr anchor="b" bIns="48240" lIns="96840" rIns="96840" tIns="48240"/>
          <a:p>
            <a:pPr algn="r">
              <a:lnSpc>
                <a:spcPct val="100000"/>
              </a:lnSpc>
            </a:pPr>
            <a:fld id="{D502E267-66D7-4E1B-BB38-71B9BB040D69}" type="slidenum">
              <a:rPr lang="en-US" sz="1300">
                <a:latin typeface="Arial"/>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731880" y="4560840"/>
            <a:ext cx="5851080" cy="4319280"/>
          </a:xfrm>
          <a:prstGeom prst="rect">
            <a:avLst/>
          </a:prstGeom>
        </p:spPr>
        <p:txBody>
          <a:bodyPr bIns="48240" lIns="96840" rIns="96840" tIns="48240"/>
          <a:p>
            <a:endParaRPr/>
          </a:p>
        </p:txBody>
      </p:sp>
      <p:sp>
        <p:nvSpPr>
          <p:cNvPr id="234" name="TextShape 2"/>
          <p:cNvSpPr txBox="1"/>
          <p:nvPr/>
        </p:nvSpPr>
        <p:spPr>
          <a:xfrm>
            <a:off x="4143240" y="9120240"/>
            <a:ext cx="3169800" cy="479160"/>
          </a:xfrm>
          <a:prstGeom prst="rect">
            <a:avLst/>
          </a:prstGeom>
        </p:spPr>
        <p:txBody>
          <a:bodyPr anchor="b" bIns="48240" lIns="96840" rIns="96840" tIns="48240"/>
          <a:p>
            <a:pPr algn="r">
              <a:lnSpc>
                <a:spcPct val="100000"/>
              </a:lnSpc>
            </a:pPr>
            <a:fld id="{A95CFC11-F023-416C-BDDC-707824FD5158}" type="slidenum">
              <a:rPr lang="en-US" sz="1300">
                <a:latin typeface="Arial"/>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731880" y="4560840"/>
            <a:ext cx="5851080" cy="4319280"/>
          </a:xfrm>
          <a:prstGeom prst="rect">
            <a:avLst/>
          </a:prstGeom>
        </p:spPr>
        <p:txBody>
          <a:bodyPr bIns="48240" lIns="96840" rIns="96840" tIns="48240"/>
          <a:p>
            <a:endParaRPr/>
          </a:p>
        </p:txBody>
      </p:sp>
      <p:sp>
        <p:nvSpPr>
          <p:cNvPr id="236" name="TextShape 2"/>
          <p:cNvSpPr txBox="1"/>
          <p:nvPr/>
        </p:nvSpPr>
        <p:spPr>
          <a:xfrm>
            <a:off x="4143240" y="9120240"/>
            <a:ext cx="3169800" cy="479160"/>
          </a:xfrm>
          <a:prstGeom prst="rect">
            <a:avLst/>
          </a:prstGeom>
        </p:spPr>
        <p:txBody>
          <a:bodyPr anchor="b" bIns="48240" lIns="96840" rIns="96840" tIns="48240"/>
          <a:p>
            <a:pPr algn="r">
              <a:lnSpc>
                <a:spcPct val="100000"/>
              </a:lnSpc>
            </a:pPr>
            <a:fld id="{95810FA3-3384-4C22-8998-FA430F04126F}" type="slidenum">
              <a:rPr lang="en-US" sz="1300">
                <a:latin typeface="Arial"/>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30"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31"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33"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5"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6"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3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9"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49"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51"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5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4"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68360" y="692280"/>
            <a:ext cx="8229240" cy="48895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5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59"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60"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9"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62"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63"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4"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6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8"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70"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71"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73"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7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5"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76"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7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79"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89"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91"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9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94"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1"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68360" y="692280"/>
            <a:ext cx="8229240" cy="488952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9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9"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00"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02"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03"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4"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0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8"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10"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11"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13"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5"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16"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1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9"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29"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31"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4"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3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34"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68360" y="692280"/>
            <a:ext cx="8229240" cy="488952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3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39"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40"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42"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43"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44"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4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4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48"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50"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51"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53"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5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55"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56"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5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59"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68360" y="692280"/>
            <a:ext cx="8229240" cy="48895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1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9"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20"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22"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23"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4"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68360" y="692280"/>
            <a:ext cx="8229240" cy="711360"/>
          </a:xfrm>
          <a:prstGeom prst="rect">
            <a:avLst/>
          </a:prstGeom>
        </p:spPr>
        <p:txBody>
          <a:bodyPr anchor="ctr" bIns="0" lIns="0" rIns="0" tIns="0" wrap="none"/>
          <a:p>
            <a:endParaRPr/>
          </a:p>
        </p:txBody>
      </p:sp>
      <p:sp>
        <p:nvSpPr>
          <p:cNvPr id="2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8"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jpe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370160" y="6475320"/>
            <a:ext cx="7773480" cy="382320"/>
          </a:xfrm>
          <a:prstGeom prst="rect">
            <a:avLst/>
          </a:prstGeom>
          <a:solidFill>
            <a:srgbClr val="f00000"/>
          </a:solidFill>
          <a:ln w="9360">
            <a:solidFill>
              <a:srgbClr val="f00000"/>
            </a:solidFill>
            <a:miter/>
          </a:ln>
        </p:spPr>
        <p:txBody>
          <a:bodyPr anchor="ctr" bIns="45000" lIns="90000" rIns="90000" tIns="45000" wrap="none"/>
          <a:p>
            <a:pPr algn="r">
              <a:lnSpc>
                <a:spcPct val="100000"/>
              </a:lnSpc>
            </a:pPr>
            <a:r>
              <a:rPr b="1" lang="en-US" sz="800">
                <a:solidFill>
                  <a:srgbClr val="ffffff"/>
                </a:solidFill>
                <a:latin typeface="Arial"/>
              </a:rPr>
              <a:t>INFORMATION   O P T I M I Z E D</a:t>
            </a:r>
            <a:r>
              <a:rPr lang="en-US" sz="800">
                <a:solidFill>
                  <a:srgbClr val="333399"/>
                </a:solidFill>
                <a:latin typeface="Arial"/>
              </a:rPr>
              <a:t>  </a:t>
            </a:r>
            <a:endParaRPr/>
          </a:p>
        </p:txBody>
      </p:sp>
      <p:pic>
        <p:nvPicPr>
          <p:cNvPr descr="" id="1" name="Picture 7"/>
          <p:cNvPicPr/>
          <p:nvPr/>
        </p:nvPicPr>
        <p:blipFill>
          <a:blip r:embed="rId2"/>
          <a:stretch>
            <a:fillRect/>
          </a:stretch>
        </p:blipFill>
        <p:spPr>
          <a:xfrm>
            <a:off x="0" y="0"/>
            <a:ext cx="968040" cy="537840"/>
          </a:xfrm>
          <a:prstGeom prst="rect">
            <a:avLst/>
          </a:prstGeom>
        </p:spPr>
      </p:pic>
      <p:pic>
        <p:nvPicPr>
          <p:cNvPr descr="" id="2" name="Picture 8"/>
          <p:cNvPicPr/>
          <p:nvPr/>
        </p:nvPicPr>
        <p:blipFill>
          <a:blip r:embed="rId3"/>
          <a:stretch>
            <a:fillRect/>
          </a:stretch>
        </p:blipFill>
        <p:spPr>
          <a:xfrm>
            <a:off x="7596360" y="44280"/>
            <a:ext cx="1547280" cy="617040"/>
          </a:xfrm>
          <a:prstGeom prst="rect">
            <a:avLst/>
          </a:prstGeom>
        </p:spPr>
      </p:pic>
      <p:sp>
        <p:nvSpPr>
          <p:cNvPr id="3" name="CustomShape 2"/>
          <p:cNvSpPr/>
          <p:nvPr/>
        </p:nvSpPr>
        <p:spPr>
          <a:xfrm>
            <a:off x="4527720" y="6524640"/>
            <a:ext cx="549000" cy="259920"/>
          </a:xfrm>
          <a:prstGeom prst="rect">
            <a:avLst/>
          </a:prstGeom>
        </p:spPr>
      </p:sp>
      <p:sp>
        <p:nvSpPr>
          <p:cNvPr id="4" name="CustomShape 3"/>
          <p:cNvSpPr/>
          <p:nvPr/>
        </p:nvSpPr>
        <p:spPr>
          <a:xfrm>
            <a:off x="2700360" y="6491160"/>
            <a:ext cx="183960" cy="366480"/>
          </a:xfrm>
          <a:prstGeom prst="rect">
            <a:avLst/>
          </a:prstGeom>
        </p:spPr>
      </p:sp>
      <p:sp>
        <p:nvSpPr>
          <p:cNvPr id="5" name="CustomShape 4"/>
          <p:cNvSpPr/>
          <p:nvPr/>
        </p:nvSpPr>
        <p:spPr>
          <a:xfrm>
            <a:off x="1397880" y="6597720"/>
            <a:ext cx="1384920" cy="212040"/>
          </a:xfrm>
          <a:prstGeom prst="rect">
            <a:avLst/>
          </a:prstGeom>
        </p:spPr>
        <p:txBody>
          <a:bodyPr bIns="45000" lIns="90000" rIns="90000" tIns="45000" wrap="none"/>
          <a:p>
            <a:pPr algn="ctr">
              <a:lnSpc>
                <a:spcPct val="100000"/>
              </a:lnSpc>
            </a:pPr>
            <a:r>
              <a:rPr lang="en-US" sz="800">
                <a:solidFill>
                  <a:srgbClr val="ffffff"/>
                </a:solidFill>
                <a:latin typeface="Arial"/>
              </a:rPr>
              <a:t>Optimus Confidential 2013</a:t>
            </a:r>
            <a:endParaRPr/>
          </a:p>
        </p:txBody>
      </p:sp>
      <p:sp>
        <p:nvSpPr>
          <p:cNvPr id="6" name="PlaceHolder 5"/>
          <p:cNvSpPr>
            <a:spLocks noGrp="1"/>
          </p:cNvSpPr>
          <p:nvPr>
            <p:ph type="title"/>
          </p:nvPr>
        </p:nvSpPr>
        <p:spPr>
          <a:xfrm>
            <a:off x="685800" y="2130480"/>
            <a:ext cx="7772040" cy="1469520"/>
          </a:xfrm>
          <a:prstGeom prst="rect">
            <a:avLst/>
          </a:prstGeom>
        </p:spPr>
        <p:txBody>
          <a:bodyPr anchor="ctr"/>
          <a:p>
            <a:pPr>
              <a:lnSpc>
                <a:spcPct val="100000"/>
              </a:lnSpc>
            </a:pPr>
            <a:r>
              <a:rPr lang="en-US" sz="2800">
                <a:solidFill>
                  <a:srgbClr val="000000"/>
                </a:solidFill>
                <a:latin typeface="Arial"/>
              </a:rPr>
              <a:t>Click to edit the title text formatClick to edit Master title style</a:t>
            </a:r>
            <a:endParaRPr/>
          </a:p>
        </p:txBody>
      </p:sp>
      <p:sp>
        <p:nvSpPr>
          <p:cNvPr id="7" name="PlaceHolder 6"/>
          <p:cNvSpPr>
            <a:spLocks noGrp="1"/>
          </p:cNvSpPr>
          <p:nvPr>
            <p:ph type="body"/>
          </p:nvPr>
        </p:nvSpPr>
        <p:spPr>
          <a:xfrm>
            <a:off x="457200" y="1604520"/>
            <a:ext cx="804636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1370160" y="6475320"/>
            <a:ext cx="7773480" cy="382320"/>
          </a:xfrm>
          <a:prstGeom prst="rect">
            <a:avLst/>
          </a:prstGeom>
          <a:solidFill>
            <a:srgbClr val="f00000"/>
          </a:solidFill>
          <a:ln w="9360">
            <a:solidFill>
              <a:srgbClr val="f00000"/>
            </a:solidFill>
            <a:miter/>
          </a:ln>
        </p:spPr>
        <p:txBody>
          <a:bodyPr anchor="ctr" bIns="45000" lIns="90000" rIns="90000" tIns="45000" wrap="none"/>
          <a:p>
            <a:pPr algn="r">
              <a:lnSpc>
                <a:spcPct val="100000"/>
              </a:lnSpc>
            </a:pPr>
            <a:r>
              <a:rPr b="1" lang="en-US" sz="800">
                <a:solidFill>
                  <a:srgbClr val="ffffff"/>
                </a:solidFill>
                <a:latin typeface="Arial"/>
              </a:rPr>
              <a:t>INFORMATION   O P T I M I Z E D</a:t>
            </a:r>
            <a:r>
              <a:rPr lang="en-US" sz="800">
                <a:solidFill>
                  <a:srgbClr val="333399"/>
                </a:solidFill>
                <a:latin typeface="Arial"/>
              </a:rPr>
              <a:t>  </a:t>
            </a:r>
            <a:endParaRPr/>
          </a:p>
        </p:txBody>
      </p:sp>
      <p:pic>
        <p:nvPicPr>
          <p:cNvPr descr="" id="41" name="Picture 7"/>
          <p:cNvPicPr/>
          <p:nvPr/>
        </p:nvPicPr>
        <p:blipFill>
          <a:blip r:embed="rId2"/>
          <a:stretch>
            <a:fillRect/>
          </a:stretch>
        </p:blipFill>
        <p:spPr>
          <a:xfrm>
            <a:off x="0" y="0"/>
            <a:ext cx="968040" cy="537840"/>
          </a:xfrm>
          <a:prstGeom prst="rect">
            <a:avLst/>
          </a:prstGeom>
        </p:spPr>
      </p:pic>
      <p:pic>
        <p:nvPicPr>
          <p:cNvPr descr="" id="42" name="Picture 8"/>
          <p:cNvPicPr/>
          <p:nvPr/>
        </p:nvPicPr>
        <p:blipFill>
          <a:blip r:embed="rId3"/>
          <a:stretch>
            <a:fillRect/>
          </a:stretch>
        </p:blipFill>
        <p:spPr>
          <a:xfrm>
            <a:off x="7596360" y="44280"/>
            <a:ext cx="1547280" cy="617040"/>
          </a:xfrm>
          <a:prstGeom prst="rect">
            <a:avLst/>
          </a:prstGeom>
        </p:spPr>
      </p:pic>
      <p:sp>
        <p:nvSpPr>
          <p:cNvPr id="43" name="CustomShape 2"/>
          <p:cNvSpPr/>
          <p:nvPr/>
        </p:nvSpPr>
        <p:spPr>
          <a:xfrm>
            <a:off x="4527720" y="6524640"/>
            <a:ext cx="549000" cy="259920"/>
          </a:xfrm>
          <a:prstGeom prst="rect">
            <a:avLst/>
          </a:prstGeom>
        </p:spPr>
      </p:sp>
      <p:sp>
        <p:nvSpPr>
          <p:cNvPr id="44" name="CustomShape 3"/>
          <p:cNvSpPr/>
          <p:nvPr/>
        </p:nvSpPr>
        <p:spPr>
          <a:xfrm>
            <a:off x="2700360" y="6491160"/>
            <a:ext cx="183960" cy="366480"/>
          </a:xfrm>
          <a:prstGeom prst="rect">
            <a:avLst/>
          </a:prstGeom>
        </p:spPr>
      </p:sp>
      <p:sp>
        <p:nvSpPr>
          <p:cNvPr id="45" name="CustomShape 4"/>
          <p:cNvSpPr/>
          <p:nvPr/>
        </p:nvSpPr>
        <p:spPr>
          <a:xfrm>
            <a:off x="1397880" y="6597720"/>
            <a:ext cx="1384920" cy="212040"/>
          </a:xfrm>
          <a:prstGeom prst="rect">
            <a:avLst/>
          </a:prstGeom>
        </p:spPr>
        <p:txBody>
          <a:bodyPr bIns="45000" lIns="90000" rIns="90000" tIns="45000" wrap="none"/>
          <a:p>
            <a:pPr algn="ctr">
              <a:lnSpc>
                <a:spcPct val="100000"/>
              </a:lnSpc>
            </a:pPr>
            <a:r>
              <a:rPr lang="en-US" sz="800">
                <a:solidFill>
                  <a:srgbClr val="ffffff"/>
                </a:solidFill>
                <a:latin typeface="Arial"/>
              </a:rPr>
              <a:t>Optimus Confidential 2013</a:t>
            </a:r>
            <a:endParaRPr/>
          </a:p>
        </p:txBody>
      </p:sp>
      <p:sp>
        <p:nvSpPr>
          <p:cNvPr id="46" name="PlaceHolder 5"/>
          <p:cNvSpPr>
            <a:spLocks noGrp="1"/>
          </p:cNvSpPr>
          <p:nvPr>
            <p:ph type="title"/>
          </p:nvPr>
        </p:nvSpPr>
        <p:spPr>
          <a:xfrm>
            <a:off x="914400" y="685800"/>
            <a:ext cx="8229240" cy="711000"/>
          </a:xfrm>
          <a:prstGeom prst="rect">
            <a:avLst/>
          </a:prstGeom>
        </p:spPr>
        <p:txBody>
          <a:bodyPr anchor="ctr"/>
          <a:p>
            <a:pPr>
              <a:lnSpc>
                <a:spcPct val="100000"/>
              </a:lnSpc>
            </a:pPr>
            <a:r>
              <a:rPr lang="en-US" sz="2800">
                <a:solidFill>
                  <a:srgbClr val="000000"/>
                </a:solidFill>
                <a:latin typeface="Arial"/>
              </a:rPr>
              <a:t>Click to edit the title text formatClick to edit Master title style</a:t>
            </a:r>
            <a:endParaRPr/>
          </a:p>
        </p:txBody>
      </p:sp>
      <p:sp>
        <p:nvSpPr>
          <p:cNvPr id="47" name="PlaceHolder 6"/>
          <p:cNvSpPr>
            <a:spLocks noGrp="1"/>
          </p:cNvSpPr>
          <p:nvPr>
            <p:ph type="body"/>
          </p:nvPr>
        </p:nvSpPr>
        <p:spPr>
          <a:xfrm>
            <a:off x="914400" y="1523880"/>
            <a:ext cx="8229240" cy="4392360"/>
          </a:xfrm>
          <a:prstGeom prst="rect">
            <a:avLst/>
          </a:prstGeom>
        </p:spPr>
        <p:txBody>
          <a:bodyPr/>
          <a:p>
            <a:pPr>
              <a:buSzPct val="25000"/>
              <a:buFont typeface="StarSymbol"/>
              <a:buChar char=""/>
            </a:pPr>
            <a:r>
              <a:rPr lang="en-US" sz="2400">
                <a:solidFill>
                  <a:srgbClr val="000000"/>
                </a:solidFill>
                <a:latin typeface="Arial"/>
              </a:rPr>
              <a:t>Click to edit the outline text format</a:t>
            </a:r>
            <a:endParaRPr/>
          </a:p>
          <a:p>
            <a:pPr lvl="1">
              <a:buSzPct val="25000"/>
              <a:buFont typeface="StarSymbol"/>
              <a:buChar char=""/>
            </a:pPr>
            <a:r>
              <a:rPr lang="en-US" sz="2400">
                <a:solidFill>
                  <a:srgbClr val="000000"/>
                </a:solidFill>
                <a:latin typeface="Arial"/>
              </a:rPr>
              <a:t>Second Outline Level</a:t>
            </a:r>
            <a:endParaRPr/>
          </a:p>
          <a:p>
            <a:pPr lvl="2">
              <a:buSzPct val="25000"/>
              <a:buFont typeface="StarSymbol"/>
              <a:buChar char=""/>
            </a:pPr>
            <a:r>
              <a:rPr lang="en-US" sz="2400">
                <a:solidFill>
                  <a:srgbClr val="000000"/>
                </a:solidFill>
                <a:latin typeface="Arial"/>
              </a:rPr>
              <a:t>Third Outline Level</a:t>
            </a:r>
            <a:endParaRPr/>
          </a:p>
          <a:p>
            <a:pPr lvl="3">
              <a:buSzPct val="25000"/>
              <a:buFont typeface="StarSymbol"/>
              <a:buChar char=""/>
            </a:pPr>
            <a:r>
              <a:rPr lang="en-US" sz="2400">
                <a:solidFill>
                  <a:srgbClr val="000000"/>
                </a:solidFill>
                <a:latin typeface="Arial"/>
              </a:rPr>
              <a:t>Fourth Outline Level</a:t>
            </a:r>
            <a:endParaRPr/>
          </a:p>
          <a:p>
            <a:pPr lvl="4">
              <a:buSzPct val="25000"/>
              <a:buFont typeface="StarSymbol"/>
              <a:buChar char=""/>
            </a:pPr>
            <a:r>
              <a:rPr lang="en-US" sz="2400">
                <a:solidFill>
                  <a:srgbClr val="000000"/>
                </a:solidFill>
                <a:latin typeface="Arial"/>
              </a:rPr>
              <a:t>Fifth Outline Level</a:t>
            </a:r>
            <a:endParaRPr/>
          </a:p>
          <a:p>
            <a:pPr lvl="5">
              <a:buSzPct val="25000"/>
              <a:buFont typeface="StarSymbol"/>
              <a:buChar char=""/>
            </a:pPr>
            <a:r>
              <a:rPr lang="en-US" sz="2400">
                <a:solidFill>
                  <a:srgbClr val="000000"/>
                </a:solidFill>
                <a:latin typeface="Arial"/>
              </a:rPr>
              <a:t>Sixth Outline Level</a:t>
            </a:r>
            <a:endParaRPr/>
          </a:p>
          <a:p>
            <a:pPr>
              <a:lnSpc>
                <a:spcPct val="100000"/>
              </a:lnSpc>
              <a:buFont typeface="StarSymbol"/>
              <a:buChar char=""/>
            </a:pPr>
            <a:r>
              <a:rPr lang="en-US" sz="2400">
                <a:solidFill>
                  <a:srgbClr val="000000"/>
                </a:solidFill>
                <a:latin typeface="Arial"/>
              </a:rPr>
              <a:t>Seventh Outline LevelClick to edit Master text styles</a:t>
            </a:r>
            <a:endParaRPr/>
          </a:p>
          <a:p>
            <a:pPr lvl="1">
              <a:lnSpc>
                <a:spcPct val="100000"/>
              </a:lnSpc>
              <a:buSzPct val="25000"/>
              <a:buFont typeface="StarSymbol"/>
              <a:buChar char=""/>
            </a:pPr>
            <a:r>
              <a:rPr lang="en-US" sz="2000">
                <a:solidFill>
                  <a:srgbClr val="000000"/>
                </a:solidFill>
                <a:latin typeface="Arial"/>
              </a:rPr>
              <a:t>Second level</a:t>
            </a:r>
            <a:endParaRPr/>
          </a:p>
          <a:p>
            <a:pPr lvl="2">
              <a:lnSpc>
                <a:spcPct val="100000"/>
              </a:lnSpc>
              <a:buSzPct val="25000"/>
              <a:buFont typeface="StarSymbol"/>
              <a:buChar char=""/>
            </a:pPr>
            <a:r>
              <a:rPr lang="en-US" sz="2000">
                <a:solidFill>
                  <a:srgbClr val="000000"/>
                </a:solidFill>
                <a:latin typeface="Arial"/>
              </a:rPr>
              <a:t>Third level</a:t>
            </a:r>
            <a:endParaRPr/>
          </a:p>
          <a:p>
            <a:pPr lvl="3">
              <a:lnSpc>
                <a:spcPct val="100000"/>
              </a:lnSpc>
              <a:buSzPct val="25000"/>
              <a:buFont typeface="StarSymbol"/>
              <a:buChar char=""/>
            </a:pPr>
            <a:r>
              <a:rPr lang="en-US" sz="2000">
                <a:solidFill>
                  <a:srgbClr val="000000"/>
                </a:solidFill>
                <a:latin typeface="Arial"/>
              </a:rPr>
              <a:t>Fourth level</a:t>
            </a:r>
            <a:endParaRPr/>
          </a:p>
          <a:p>
            <a:pPr lvl="4">
              <a:lnSpc>
                <a:spcPct val="100000"/>
              </a:lnSpc>
              <a:buSzPct val="25000"/>
              <a:buFont typeface="StarSymbol"/>
              <a:buChar char=""/>
            </a:pPr>
            <a:r>
              <a:rPr lang="en-US" sz="2000">
                <a:solidFill>
                  <a:srgbClr val="000000"/>
                </a:solidFill>
                <a:latin typeface="Arial"/>
              </a:rPr>
              <a:t>Fifth level</a:t>
            </a:r>
            <a:endParaRPr/>
          </a:p>
        </p:txBody>
      </p:sp>
    </p:spTree>
  </p:cSld>
  <p:clrMap accent1="accent1" accent2="accent2" accent3="accent3" accent4="accent4" accent5="accent5" accent6="accent6" bg1="lt1" bg2="lt2" folHlink="folHlink" hlink="hlink" tx1="dk1" tx2="dk2"/>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1370160" y="6475320"/>
            <a:ext cx="7773480" cy="382320"/>
          </a:xfrm>
          <a:prstGeom prst="rect">
            <a:avLst/>
          </a:prstGeom>
          <a:solidFill>
            <a:srgbClr val="f00000"/>
          </a:solidFill>
          <a:ln w="9360">
            <a:solidFill>
              <a:srgbClr val="f00000"/>
            </a:solidFill>
            <a:miter/>
          </a:ln>
        </p:spPr>
        <p:txBody>
          <a:bodyPr anchor="ctr" bIns="45000" lIns="90000" rIns="90000" tIns="45000" wrap="none"/>
          <a:p>
            <a:pPr algn="r">
              <a:lnSpc>
                <a:spcPct val="100000"/>
              </a:lnSpc>
            </a:pPr>
            <a:r>
              <a:rPr b="1" lang="en-US" sz="800">
                <a:solidFill>
                  <a:srgbClr val="ffffff"/>
                </a:solidFill>
                <a:latin typeface="Arial"/>
              </a:rPr>
              <a:t>INFORMATION   O P T I M I Z E D</a:t>
            </a:r>
            <a:r>
              <a:rPr lang="en-US" sz="800">
                <a:solidFill>
                  <a:srgbClr val="333399"/>
                </a:solidFill>
                <a:latin typeface="Arial"/>
              </a:rPr>
              <a:t>  </a:t>
            </a:r>
            <a:endParaRPr/>
          </a:p>
        </p:txBody>
      </p:sp>
      <p:pic>
        <p:nvPicPr>
          <p:cNvPr descr="" id="81" name="Picture 7"/>
          <p:cNvPicPr/>
          <p:nvPr/>
        </p:nvPicPr>
        <p:blipFill>
          <a:blip r:embed="rId2"/>
          <a:stretch>
            <a:fillRect/>
          </a:stretch>
        </p:blipFill>
        <p:spPr>
          <a:xfrm>
            <a:off x="0" y="0"/>
            <a:ext cx="968040" cy="537840"/>
          </a:xfrm>
          <a:prstGeom prst="rect">
            <a:avLst/>
          </a:prstGeom>
        </p:spPr>
      </p:pic>
      <p:pic>
        <p:nvPicPr>
          <p:cNvPr descr="" id="82" name="Picture 8"/>
          <p:cNvPicPr/>
          <p:nvPr/>
        </p:nvPicPr>
        <p:blipFill>
          <a:blip r:embed="rId3"/>
          <a:stretch>
            <a:fillRect/>
          </a:stretch>
        </p:blipFill>
        <p:spPr>
          <a:xfrm>
            <a:off x="7596360" y="44280"/>
            <a:ext cx="1547280" cy="617040"/>
          </a:xfrm>
          <a:prstGeom prst="rect">
            <a:avLst/>
          </a:prstGeom>
        </p:spPr>
      </p:pic>
      <p:sp>
        <p:nvSpPr>
          <p:cNvPr id="83" name="CustomShape 2"/>
          <p:cNvSpPr/>
          <p:nvPr/>
        </p:nvSpPr>
        <p:spPr>
          <a:xfrm>
            <a:off x="4527720" y="6524640"/>
            <a:ext cx="549000" cy="259920"/>
          </a:xfrm>
          <a:prstGeom prst="rect">
            <a:avLst/>
          </a:prstGeom>
        </p:spPr>
      </p:sp>
      <p:sp>
        <p:nvSpPr>
          <p:cNvPr id="84" name="CustomShape 3"/>
          <p:cNvSpPr/>
          <p:nvPr/>
        </p:nvSpPr>
        <p:spPr>
          <a:xfrm>
            <a:off x="2700360" y="6491160"/>
            <a:ext cx="183960" cy="366480"/>
          </a:xfrm>
          <a:prstGeom prst="rect">
            <a:avLst/>
          </a:prstGeom>
        </p:spPr>
      </p:sp>
      <p:sp>
        <p:nvSpPr>
          <p:cNvPr id="85" name="CustomShape 4"/>
          <p:cNvSpPr/>
          <p:nvPr/>
        </p:nvSpPr>
        <p:spPr>
          <a:xfrm>
            <a:off x="1397880" y="6597720"/>
            <a:ext cx="1384920" cy="212040"/>
          </a:xfrm>
          <a:prstGeom prst="rect">
            <a:avLst/>
          </a:prstGeom>
        </p:spPr>
        <p:txBody>
          <a:bodyPr bIns="45000" lIns="90000" rIns="90000" tIns="45000" wrap="none"/>
          <a:p>
            <a:pPr algn="ctr">
              <a:lnSpc>
                <a:spcPct val="100000"/>
              </a:lnSpc>
            </a:pPr>
            <a:r>
              <a:rPr lang="en-US" sz="800">
                <a:solidFill>
                  <a:srgbClr val="ffffff"/>
                </a:solidFill>
                <a:latin typeface="Arial"/>
              </a:rPr>
              <a:t>Optimus Confidential 2013</a:t>
            </a:r>
            <a:endParaRPr/>
          </a:p>
        </p:txBody>
      </p:sp>
      <p:sp>
        <p:nvSpPr>
          <p:cNvPr id="86" name="PlaceHolder 5"/>
          <p:cNvSpPr>
            <a:spLocks noGrp="1"/>
          </p:cNvSpPr>
          <p:nvPr>
            <p:ph type="body"/>
          </p:nvPr>
        </p:nvSpPr>
        <p:spPr>
          <a:xfrm>
            <a:off x="457200" y="274680"/>
            <a:ext cx="8229240" cy="5851080"/>
          </a:xfrm>
          <a:prstGeom prst="rect">
            <a:avLst/>
          </a:prstGeom>
        </p:spPr>
        <p:txBody>
          <a:bodyPr/>
          <a:p>
            <a:pPr>
              <a:buSzPct val="25000"/>
              <a:buFont typeface="StarSymbol"/>
              <a:buChar char=""/>
            </a:pPr>
            <a:r>
              <a:rPr lang="en-US" sz="2400">
                <a:solidFill>
                  <a:srgbClr val="000000"/>
                </a:solidFill>
                <a:latin typeface="Arial"/>
              </a:rPr>
              <a:t>Click to edit the outline text format</a:t>
            </a:r>
            <a:endParaRPr/>
          </a:p>
          <a:p>
            <a:pPr lvl="1">
              <a:buSzPct val="25000"/>
              <a:buFont typeface="StarSymbol"/>
              <a:buChar char=""/>
            </a:pPr>
            <a:r>
              <a:rPr lang="en-US" sz="2400">
                <a:solidFill>
                  <a:srgbClr val="000000"/>
                </a:solidFill>
                <a:latin typeface="Arial"/>
              </a:rPr>
              <a:t>Second Outline Level</a:t>
            </a:r>
            <a:endParaRPr/>
          </a:p>
          <a:p>
            <a:pPr lvl="2">
              <a:buSzPct val="25000"/>
              <a:buFont typeface="StarSymbol"/>
              <a:buChar char=""/>
            </a:pPr>
            <a:r>
              <a:rPr lang="en-US" sz="2400">
                <a:solidFill>
                  <a:srgbClr val="000000"/>
                </a:solidFill>
                <a:latin typeface="Arial"/>
              </a:rPr>
              <a:t>Third Outline Level</a:t>
            </a:r>
            <a:endParaRPr/>
          </a:p>
          <a:p>
            <a:pPr lvl="3">
              <a:buSzPct val="25000"/>
              <a:buFont typeface="StarSymbol"/>
              <a:buChar char=""/>
            </a:pPr>
            <a:r>
              <a:rPr lang="en-US" sz="2400">
                <a:solidFill>
                  <a:srgbClr val="000000"/>
                </a:solidFill>
                <a:latin typeface="Arial"/>
              </a:rPr>
              <a:t>Fourth Outline Level</a:t>
            </a:r>
            <a:endParaRPr/>
          </a:p>
          <a:p>
            <a:pPr lvl="4">
              <a:buSzPct val="25000"/>
              <a:buFont typeface="StarSymbol"/>
              <a:buChar char=""/>
            </a:pPr>
            <a:r>
              <a:rPr lang="en-US" sz="2400">
                <a:solidFill>
                  <a:srgbClr val="000000"/>
                </a:solidFill>
                <a:latin typeface="Arial"/>
              </a:rPr>
              <a:t>Fifth Outline Level</a:t>
            </a:r>
            <a:endParaRPr/>
          </a:p>
          <a:p>
            <a:pPr lvl="5">
              <a:buSzPct val="25000"/>
              <a:buFont typeface="StarSymbol"/>
              <a:buChar char=""/>
            </a:pPr>
            <a:r>
              <a:rPr lang="en-US" sz="2400">
                <a:solidFill>
                  <a:srgbClr val="000000"/>
                </a:solidFill>
                <a:latin typeface="Arial"/>
              </a:rPr>
              <a:t>Sixth Outline Level</a:t>
            </a:r>
            <a:endParaRPr/>
          </a:p>
          <a:p>
            <a:pPr>
              <a:lnSpc>
                <a:spcPct val="100000"/>
              </a:lnSpc>
              <a:buFont typeface="StarSymbol"/>
              <a:buChar char=""/>
            </a:pPr>
            <a:r>
              <a:rPr lang="en-US" sz="2400">
                <a:solidFill>
                  <a:srgbClr val="000000"/>
                </a:solidFill>
                <a:latin typeface="Arial"/>
              </a:rPr>
              <a:t>Seventh Outline LevelClick to edit Master text styles</a:t>
            </a:r>
            <a:endParaRPr/>
          </a:p>
          <a:p>
            <a:pPr lvl="1">
              <a:lnSpc>
                <a:spcPct val="100000"/>
              </a:lnSpc>
              <a:buSzPct val="25000"/>
              <a:buFont typeface="StarSymbol"/>
              <a:buChar char=""/>
            </a:pPr>
            <a:r>
              <a:rPr lang="en-US" sz="2000">
                <a:solidFill>
                  <a:srgbClr val="000000"/>
                </a:solidFill>
                <a:latin typeface="Arial"/>
              </a:rPr>
              <a:t>Second level</a:t>
            </a:r>
            <a:endParaRPr/>
          </a:p>
          <a:p>
            <a:pPr lvl="2">
              <a:lnSpc>
                <a:spcPct val="100000"/>
              </a:lnSpc>
              <a:buSzPct val="25000"/>
              <a:buFont typeface="StarSymbol"/>
              <a:buChar char=""/>
            </a:pPr>
            <a:r>
              <a:rPr lang="en-US" sz="2000">
                <a:solidFill>
                  <a:srgbClr val="000000"/>
                </a:solidFill>
                <a:latin typeface="Arial"/>
              </a:rPr>
              <a:t>Third level</a:t>
            </a:r>
            <a:endParaRPr/>
          </a:p>
          <a:p>
            <a:pPr lvl="3">
              <a:lnSpc>
                <a:spcPct val="100000"/>
              </a:lnSpc>
              <a:buSzPct val="25000"/>
              <a:buFont typeface="StarSymbol"/>
              <a:buChar char=""/>
            </a:pPr>
            <a:r>
              <a:rPr lang="en-US" sz="2000">
                <a:solidFill>
                  <a:srgbClr val="000000"/>
                </a:solidFill>
                <a:latin typeface="Arial"/>
              </a:rPr>
              <a:t>Fourth level</a:t>
            </a:r>
            <a:endParaRPr/>
          </a:p>
          <a:p>
            <a:pPr lvl="4">
              <a:lnSpc>
                <a:spcPct val="100000"/>
              </a:lnSpc>
              <a:buSzPct val="25000"/>
              <a:buFont typeface="StarSymbol"/>
              <a:buChar char=""/>
            </a:pPr>
            <a:r>
              <a:rPr lang="en-US" sz="2000">
                <a:solidFill>
                  <a:srgbClr val="000000"/>
                </a:solidFill>
                <a:latin typeface="Arial"/>
              </a:rPr>
              <a:t>Fifth level</a:t>
            </a:r>
            <a:endParaRPr/>
          </a:p>
        </p:txBody>
      </p:sp>
      <p:sp>
        <p:nvSpPr>
          <p:cNvPr id="87" name="PlaceHolder 6"/>
          <p:cNvSpPr>
            <a:spLocks noGrp="1"/>
          </p:cNvSpPr>
          <p:nvPr>
            <p:ph type="title"/>
          </p:nvPr>
        </p:nvSpPr>
        <p:spPr>
          <a:xfrm>
            <a:off x="457200" y="273600"/>
            <a:ext cx="8229240" cy="1144800"/>
          </a:xfrm>
          <a:prstGeom prst="rect">
            <a:avLst/>
          </a:prstGeom>
        </p:spPr>
        <p:txBody>
          <a:bodyPr anchor="ctr" bIns="0" lIns="0" rIns="0" tIns="0" wrap="none"/>
          <a:p>
            <a:r>
              <a:rPr lang="en-US"/>
              <a:t>Click to edit the title text format</a:t>
            </a:r>
            <a:endParaRPr/>
          </a:p>
        </p:txBody>
      </p:sp>
    </p:spTree>
  </p:cSld>
  <p:clrMap accent1="accent1" accent2="accent2" accent3="accent3" accent4="accent4" accent5="accent5" accent6="accent6" bg1="lt1" bg2="lt2" folHlink="folHlink" hlink="hlink" tx1="dk1" tx2="dk2"/>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1370160" y="6475320"/>
            <a:ext cx="7773480" cy="382320"/>
          </a:xfrm>
          <a:prstGeom prst="rect">
            <a:avLst/>
          </a:prstGeom>
          <a:solidFill>
            <a:srgbClr val="f00000"/>
          </a:solidFill>
          <a:ln w="9360">
            <a:solidFill>
              <a:srgbClr val="f00000"/>
            </a:solidFill>
            <a:miter/>
          </a:ln>
        </p:spPr>
        <p:txBody>
          <a:bodyPr anchor="ctr" bIns="45000" lIns="90000" rIns="90000" tIns="45000" wrap="none"/>
          <a:p>
            <a:pPr algn="r">
              <a:lnSpc>
                <a:spcPct val="100000"/>
              </a:lnSpc>
            </a:pPr>
            <a:r>
              <a:rPr b="1" lang="en-US" sz="800">
                <a:solidFill>
                  <a:srgbClr val="ffffff"/>
                </a:solidFill>
                <a:latin typeface="Arial"/>
              </a:rPr>
              <a:t>INFORMATION   O P T I M I Z E D</a:t>
            </a:r>
            <a:r>
              <a:rPr lang="en-US" sz="800">
                <a:solidFill>
                  <a:srgbClr val="333399"/>
                </a:solidFill>
                <a:latin typeface="Arial"/>
              </a:rPr>
              <a:t>  </a:t>
            </a:r>
            <a:endParaRPr/>
          </a:p>
        </p:txBody>
      </p:sp>
      <p:pic>
        <p:nvPicPr>
          <p:cNvPr descr="" id="121" name="Picture 7"/>
          <p:cNvPicPr/>
          <p:nvPr/>
        </p:nvPicPr>
        <p:blipFill>
          <a:blip r:embed="rId2"/>
          <a:stretch>
            <a:fillRect/>
          </a:stretch>
        </p:blipFill>
        <p:spPr>
          <a:xfrm>
            <a:off x="0" y="0"/>
            <a:ext cx="968040" cy="537840"/>
          </a:xfrm>
          <a:prstGeom prst="rect">
            <a:avLst/>
          </a:prstGeom>
        </p:spPr>
      </p:pic>
      <p:pic>
        <p:nvPicPr>
          <p:cNvPr descr="" id="122" name="Picture 8"/>
          <p:cNvPicPr/>
          <p:nvPr/>
        </p:nvPicPr>
        <p:blipFill>
          <a:blip r:embed="rId3"/>
          <a:stretch>
            <a:fillRect/>
          </a:stretch>
        </p:blipFill>
        <p:spPr>
          <a:xfrm>
            <a:off x="7596360" y="44280"/>
            <a:ext cx="1547280" cy="617040"/>
          </a:xfrm>
          <a:prstGeom prst="rect">
            <a:avLst/>
          </a:prstGeom>
        </p:spPr>
      </p:pic>
      <p:sp>
        <p:nvSpPr>
          <p:cNvPr id="123" name="CustomShape 2"/>
          <p:cNvSpPr/>
          <p:nvPr/>
        </p:nvSpPr>
        <p:spPr>
          <a:xfrm>
            <a:off x="4527720" y="6524640"/>
            <a:ext cx="549000" cy="259920"/>
          </a:xfrm>
          <a:prstGeom prst="rect">
            <a:avLst/>
          </a:prstGeom>
        </p:spPr>
      </p:sp>
      <p:sp>
        <p:nvSpPr>
          <p:cNvPr id="124" name="CustomShape 3"/>
          <p:cNvSpPr/>
          <p:nvPr/>
        </p:nvSpPr>
        <p:spPr>
          <a:xfrm>
            <a:off x="2700360" y="6491160"/>
            <a:ext cx="183960" cy="366480"/>
          </a:xfrm>
          <a:prstGeom prst="rect">
            <a:avLst/>
          </a:prstGeom>
        </p:spPr>
      </p:sp>
      <p:sp>
        <p:nvSpPr>
          <p:cNvPr id="125" name="CustomShape 4"/>
          <p:cNvSpPr/>
          <p:nvPr/>
        </p:nvSpPr>
        <p:spPr>
          <a:xfrm>
            <a:off x="1397880" y="6597720"/>
            <a:ext cx="1384920" cy="212040"/>
          </a:xfrm>
          <a:prstGeom prst="rect">
            <a:avLst/>
          </a:prstGeom>
        </p:spPr>
        <p:txBody>
          <a:bodyPr bIns="45000" lIns="90000" rIns="90000" tIns="45000" wrap="none"/>
          <a:p>
            <a:pPr algn="ctr">
              <a:lnSpc>
                <a:spcPct val="100000"/>
              </a:lnSpc>
            </a:pPr>
            <a:r>
              <a:rPr lang="en-US" sz="800">
                <a:solidFill>
                  <a:srgbClr val="ffffff"/>
                </a:solidFill>
                <a:latin typeface="Arial"/>
              </a:rPr>
              <a:t>Optimus Confidential 2013</a:t>
            </a:r>
            <a:endParaRPr/>
          </a:p>
        </p:txBody>
      </p:sp>
      <p:sp>
        <p:nvSpPr>
          <p:cNvPr id="126" name="PlaceHolder 5"/>
          <p:cNvSpPr>
            <a:spLocks noGrp="1"/>
          </p:cNvSpPr>
          <p:nvPr>
            <p:ph type="title"/>
          </p:nvPr>
        </p:nvSpPr>
        <p:spPr>
          <a:xfrm>
            <a:off x="468360" y="692280"/>
            <a:ext cx="8229240" cy="711000"/>
          </a:xfrm>
          <a:prstGeom prst="rect">
            <a:avLst/>
          </a:prstGeom>
        </p:spPr>
        <p:txBody>
          <a:bodyPr anchor="ctr"/>
          <a:p>
            <a:pPr>
              <a:lnSpc>
                <a:spcPct val="100000"/>
              </a:lnSpc>
            </a:pPr>
            <a:r>
              <a:rPr lang="en-US" sz="2800">
                <a:solidFill>
                  <a:srgbClr val="000000"/>
                </a:solidFill>
                <a:latin typeface="Arial"/>
              </a:rPr>
              <a:t>Click to edit the title text formatClick to edit Master title style</a:t>
            </a:r>
            <a:endParaRPr/>
          </a:p>
        </p:txBody>
      </p:sp>
      <p:sp>
        <p:nvSpPr>
          <p:cNvPr id="127" name="PlaceHolder 6"/>
          <p:cNvSpPr>
            <a:spLocks noGrp="1"/>
          </p:cNvSpPr>
          <p:nvPr>
            <p:ph type="body"/>
          </p:nvPr>
        </p:nvSpPr>
        <p:spPr>
          <a:xfrm>
            <a:off x="457200" y="1604520"/>
            <a:ext cx="804636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code.google.com/p/tortoisegit/wiki/Download" TargetMode="External"/><Relationship Id="rId2" Type="http://schemas.openxmlformats.org/officeDocument/2006/relationships/hyperlink" Target="http://uncod.in/blog/github-tortoisegit-and-organizational-workflow-tutorial/" TargetMode="External"/><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1219320" y="2130480"/>
            <a:ext cx="6324120" cy="1469520"/>
          </a:xfrm>
          <a:prstGeom prst="rect">
            <a:avLst/>
          </a:prstGeom>
        </p:spPr>
        <p:txBody>
          <a:bodyPr anchor="ctr"/>
          <a:p>
            <a:pPr algn="ctr">
              <a:lnSpc>
                <a:spcPct val="100000"/>
              </a:lnSpc>
            </a:pPr>
            <a:r>
              <a:rPr b="1" lang="en-US" sz="2800">
                <a:solidFill>
                  <a:srgbClr val="000000"/>
                </a:solidFill>
                <a:latin typeface="Arial"/>
              </a:rPr>
              <a:t>Software Configuration Management</a:t>
            </a:r>
            <a:r>
              <a:rPr b="1" lang="en-US" sz="2800">
                <a:solidFill>
                  <a:srgbClr val="000000"/>
                </a:solidFill>
                <a:latin typeface="Arial"/>
              </a:rPr>
              <a:t>
</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914400" y="685800"/>
            <a:ext cx="8229240" cy="711000"/>
          </a:xfrm>
          <a:prstGeom prst="rect">
            <a:avLst/>
          </a:prstGeom>
        </p:spPr>
        <p:txBody>
          <a:bodyPr anchor="ctr"/>
          <a:p>
            <a:pPr>
              <a:lnSpc>
                <a:spcPct val="100000"/>
              </a:lnSpc>
            </a:pPr>
            <a:r>
              <a:rPr b="1" lang="en-US" sz="2000">
                <a:solidFill>
                  <a:srgbClr val="000000"/>
                </a:solidFill>
                <a:latin typeface="Arial"/>
              </a:rPr>
              <a:t>Explorer showing icon overlays</a:t>
            </a:r>
            <a:endParaRPr/>
          </a:p>
        </p:txBody>
      </p:sp>
      <p:pic>
        <p:nvPicPr>
          <p:cNvPr descr="" id="184" name="Content Placeholder 3"/>
          <p:cNvPicPr/>
          <p:nvPr/>
        </p:nvPicPr>
        <p:blipFill>
          <a:blip r:embed="rId1"/>
          <a:stretch>
            <a:fillRect/>
          </a:stretch>
        </p:blipFill>
        <p:spPr>
          <a:xfrm>
            <a:off x="1219320" y="1600200"/>
            <a:ext cx="6705360" cy="3352320"/>
          </a:xfrm>
          <a:prstGeom prst="rect">
            <a:avLst/>
          </a:prstGeom>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TextShape 1"/>
          <p:cNvSpPr txBox="1"/>
          <p:nvPr/>
        </p:nvSpPr>
        <p:spPr>
          <a:xfrm>
            <a:off x="914400" y="685800"/>
            <a:ext cx="8229240" cy="711000"/>
          </a:xfrm>
          <a:prstGeom prst="rect">
            <a:avLst/>
          </a:prstGeom>
        </p:spPr>
        <p:txBody>
          <a:bodyPr anchor="ctr"/>
          <a:p>
            <a:pPr>
              <a:lnSpc>
                <a:spcPct val="100000"/>
              </a:lnSpc>
            </a:pPr>
            <a:r>
              <a:rPr lang="en-US" sz="2800">
                <a:solidFill>
                  <a:srgbClr val="000000"/>
                </a:solidFill>
                <a:latin typeface="Arial"/>
              </a:rPr>
              <a:t>Making Changes, adding commits</a:t>
            </a:r>
            <a:endParaRPr/>
          </a:p>
        </p:txBody>
      </p:sp>
      <p:pic>
        <p:nvPicPr>
          <p:cNvPr descr="" id="186" name="Content Placeholder 5"/>
          <p:cNvPicPr/>
          <p:nvPr/>
        </p:nvPicPr>
        <p:blipFill>
          <a:blip r:embed="rId1"/>
          <a:stretch>
            <a:fillRect/>
          </a:stretch>
        </p:blipFill>
        <p:spPr>
          <a:xfrm>
            <a:off x="3003480" y="1523880"/>
            <a:ext cx="4051080" cy="4392360"/>
          </a:xfrm>
          <a:prstGeom prst="rect">
            <a:avLst/>
          </a:prstGeom>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914400" y="685800"/>
            <a:ext cx="8229240" cy="711000"/>
          </a:xfrm>
          <a:prstGeom prst="rect">
            <a:avLst/>
          </a:prstGeom>
        </p:spPr>
        <p:txBody>
          <a:bodyPr anchor="ctr"/>
          <a:p>
            <a:pPr>
              <a:lnSpc>
                <a:spcPct val="100000"/>
              </a:lnSpc>
            </a:pPr>
            <a:r>
              <a:rPr lang="en-US" sz="2800">
                <a:solidFill>
                  <a:srgbClr val="000000"/>
                </a:solidFill>
                <a:latin typeface="Arial"/>
              </a:rPr>
              <a:t>Adding files</a:t>
            </a:r>
            <a:endParaRPr/>
          </a:p>
        </p:txBody>
      </p:sp>
      <p:pic>
        <p:nvPicPr>
          <p:cNvPr descr="" id="188" name="Content Placeholder 3"/>
          <p:cNvPicPr/>
          <p:nvPr/>
        </p:nvPicPr>
        <p:blipFill>
          <a:blip r:embed="rId1"/>
          <a:stretch>
            <a:fillRect/>
          </a:stretch>
        </p:blipFill>
        <p:spPr>
          <a:xfrm>
            <a:off x="2990880" y="1652760"/>
            <a:ext cx="4076280" cy="4134960"/>
          </a:xfrm>
          <a:prstGeom prst="rect">
            <a:avLst/>
          </a:prstGeom>
        </p:spPr>
      </p:pic>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TextShape 1"/>
          <p:cNvSpPr txBox="1"/>
          <p:nvPr/>
        </p:nvSpPr>
        <p:spPr>
          <a:xfrm>
            <a:off x="914400" y="685800"/>
            <a:ext cx="8229240" cy="711000"/>
          </a:xfrm>
          <a:prstGeom prst="rect">
            <a:avLst/>
          </a:prstGeom>
        </p:spPr>
        <p:txBody>
          <a:bodyPr anchor="ctr"/>
          <a:p>
            <a:endParaRPr/>
          </a:p>
        </p:txBody>
      </p:sp>
      <p:pic>
        <p:nvPicPr>
          <p:cNvPr descr="" id="190" name="Content Placeholder 3"/>
          <p:cNvPicPr/>
          <p:nvPr/>
        </p:nvPicPr>
        <p:blipFill>
          <a:blip r:embed="rId1"/>
          <a:stretch>
            <a:fillRect/>
          </a:stretch>
        </p:blipFill>
        <p:spPr>
          <a:xfrm>
            <a:off x="1847880" y="2243160"/>
            <a:ext cx="6362280" cy="2953800"/>
          </a:xfrm>
          <a:prstGeom prst="rect">
            <a:avLst/>
          </a:prstGeom>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TextShape 1"/>
          <p:cNvSpPr txBox="1"/>
          <p:nvPr/>
        </p:nvSpPr>
        <p:spPr>
          <a:xfrm>
            <a:off x="914400" y="685800"/>
            <a:ext cx="8229240" cy="711000"/>
          </a:xfrm>
          <a:prstGeom prst="rect">
            <a:avLst/>
          </a:prstGeom>
        </p:spPr>
        <p:txBody>
          <a:bodyPr anchor="ctr"/>
          <a:p>
            <a:pPr>
              <a:lnSpc>
                <a:spcPct val="100000"/>
              </a:lnSpc>
            </a:pPr>
            <a:r>
              <a:rPr lang="en-US" sz="2800">
                <a:solidFill>
                  <a:srgbClr val="000000"/>
                </a:solidFill>
                <a:latin typeface="Arial"/>
              </a:rPr>
              <a:t>Commit</a:t>
            </a:r>
            <a:endParaRPr/>
          </a:p>
        </p:txBody>
      </p:sp>
      <p:pic>
        <p:nvPicPr>
          <p:cNvPr descr="" id="192" name="Content Placeholder 3"/>
          <p:cNvPicPr/>
          <p:nvPr/>
        </p:nvPicPr>
        <p:blipFill>
          <a:blip r:embed="rId1"/>
          <a:stretch>
            <a:fillRect/>
          </a:stretch>
        </p:blipFill>
        <p:spPr>
          <a:xfrm>
            <a:off x="2952720" y="1523880"/>
            <a:ext cx="4152600" cy="4392360"/>
          </a:xfrm>
          <a:prstGeom prst="rect">
            <a:avLst/>
          </a:prstGeom>
        </p:spPr>
      </p:pic>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93" name="Content Placeholder 3"/>
          <p:cNvPicPr/>
          <p:nvPr/>
        </p:nvPicPr>
        <p:blipFill>
          <a:blip r:embed="rId1"/>
          <a:stretch>
            <a:fillRect/>
          </a:stretch>
        </p:blipFill>
        <p:spPr>
          <a:xfrm>
            <a:off x="2638440" y="2109960"/>
            <a:ext cx="4781160" cy="3220560"/>
          </a:xfrm>
          <a:prstGeom prst="rect">
            <a:avLst/>
          </a:prstGeom>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TextShape 1"/>
          <p:cNvSpPr txBox="1"/>
          <p:nvPr/>
        </p:nvSpPr>
        <p:spPr>
          <a:xfrm>
            <a:off x="914400" y="685800"/>
            <a:ext cx="8229240" cy="711000"/>
          </a:xfrm>
          <a:prstGeom prst="rect">
            <a:avLst/>
          </a:prstGeom>
        </p:spPr>
        <p:txBody>
          <a:bodyPr anchor="ctr"/>
          <a:p>
            <a:pPr>
              <a:lnSpc>
                <a:spcPct val="100000"/>
              </a:lnSpc>
            </a:pPr>
            <a:r>
              <a:rPr lang="en-US" sz="2800">
                <a:solidFill>
                  <a:srgbClr val="000000"/>
                </a:solidFill>
                <a:latin typeface="Arial"/>
              </a:rPr>
              <a:t>Push to Master </a:t>
            </a:r>
            <a:endParaRPr/>
          </a:p>
        </p:txBody>
      </p:sp>
      <p:pic>
        <p:nvPicPr>
          <p:cNvPr descr="" id="195" name="Content Placeholder 3"/>
          <p:cNvPicPr/>
          <p:nvPr/>
        </p:nvPicPr>
        <p:blipFill>
          <a:blip r:embed="rId1"/>
          <a:stretch>
            <a:fillRect/>
          </a:stretch>
        </p:blipFill>
        <p:spPr>
          <a:xfrm>
            <a:off x="2738520" y="1957320"/>
            <a:ext cx="4581000" cy="3525480"/>
          </a:xfrm>
          <a:prstGeom prst="rect">
            <a:avLst/>
          </a:prstGeom>
        </p:spPr>
      </p:pic>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TextShape 1"/>
          <p:cNvSpPr txBox="1"/>
          <p:nvPr/>
        </p:nvSpPr>
        <p:spPr>
          <a:xfrm>
            <a:off x="914400" y="685800"/>
            <a:ext cx="8229240" cy="711000"/>
          </a:xfrm>
          <a:prstGeom prst="rect">
            <a:avLst/>
          </a:prstGeom>
        </p:spPr>
        <p:txBody>
          <a:bodyPr anchor="ctr"/>
          <a:p>
            <a:pPr>
              <a:lnSpc>
                <a:spcPct val="100000"/>
              </a:lnSpc>
            </a:pPr>
            <a:r>
              <a:rPr lang="en-US" sz="2800">
                <a:solidFill>
                  <a:srgbClr val="000000"/>
                </a:solidFill>
                <a:latin typeface="Arial"/>
              </a:rPr>
              <a:t>Pull Request</a:t>
            </a:r>
            <a:endParaRPr/>
          </a:p>
        </p:txBody>
      </p:sp>
      <p:pic>
        <p:nvPicPr>
          <p:cNvPr descr="" id="197" name="Content Placeholder 3"/>
          <p:cNvPicPr/>
          <p:nvPr/>
        </p:nvPicPr>
        <p:blipFill>
          <a:blip r:embed="rId1"/>
          <a:stretch>
            <a:fillRect/>
          </a:stretch>
        </p:blipFill>
        <p:spPr>
          <a:xfrm>
            <a:off x="1371600" y="1600200"/>
            <a:ext cx="3018960" cy="4392360"/>
          </a:xfrm>
          <a:prstGeom prst="rect">
            <a:avLst/>
          </a:prstGeom>
        </p:spPr>
      </p:pic>
      <p:pic>
        <p:nvPicPr>
          <p:cNvPr descr="" id="198" name="Content Placeholder 3"/>
          <p:cNvPicPr/>
          <p:nvPr/>
        </p:nvPicPr>
        <p:blipFill>
          <a:blip r:embed="rId2"/>
          <a:stretch>
            <a:fillRect/>
          </a:stretch>
        </p:blipFill>
        <p:spPr>
          <a:xfrm>
            <a:off x="5181480" y="2362320"/>
            <a:ext cx="3018960" cy="1763280"/>
          </a:xfrm>
          <a:prstGeom prst="rect">
            <a:avLst/>
          </a:prstGeom>
        </p:spPr>
      </p:pic>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TextShape 1"/>
          <p:cNvSpPr txBox="1"/>
          <p:nvPr/>
        </p:nvSpPr>
        <p:spPr>
          <a:xfrm>
            <a:off x="914400" y="685800"/>
            <a:ext cx="8229240" cy="711000"/>
          </a:xfrm>
          <a:prstGeom prst="rect">
            <a:avLst/>
          </a:prstGeom>
        </p:spPr>
        <p:txBody>
          <a:bodyPr anchor="ctr"/>
          <a:p>
            <a:pPr>
              <a:lnSpc>
                <a:spcPct val="100000"/>
              </a:lnSpc>
            </a:pPr>
            <a:r>
              <a:rPr lang="en-US" sz="2000">
                <a:solidFill>
                  <a:srgbClr val="000000"/>
                </a:solidFill>
                <a:latin typeface="Arial"/>
              </a:rPr>
              <a:t>Optimus Standard Configuration</a:t>
            </a:r>
            <a:r>
              <a:rPr lang="en-US" sz="2800">
                <a:solidFill>
                  <a:srgbClr val="000000"/>
                </a:solidFill>
                <a:latin typeface="Arial"/>
              </a:rPr>
              <a:t>
</a:t>
            </a:r>
            <a:endParaRPr/>
          </a:p>
        </p:txBody>
      </p:sp>
      <p:sp>
        <p:nvSpPr>
          <p:cNvPr id="200" name="TextShape 2"/>
          <p:cNvSpPr txBox="1"/>
          <p:nvPr/>
        </p:nvSpPr>
        <p:spPr>
          <a:xfrm>
            <a:off x="914400" y="1219320"/>
            <a:ext cx="7619760" cy="4696920"/>
          </a:xfrm>
          <a:prstGeom prst="rect">
            <a:avLst/>
          </a:prstGeom>
        </p:spPr>
        <p:txBody>
          <a:bodyPr/>
          <a:p>
            <a:pPr>
              <a:lnSpc>
                <a:spcPct val="100000"/>
              </a:lnSpc>
            </a:pPr>
            <a:r>
              <a:rPr lang="en-US" sz="1400">
                <a:solidFill>
                  <a:srgbClr val="000000"/>
                </a:solidFill>
                <a:latin typeface="Arial"/>
              </a:rPr>
              <a:t>A typical Optimus deployment will be structured as below –</a:t>
            </a:r>
            <a:endParaRPr/>
          </a:p>
          <a:p>
            <a:pPr>
              <a:lnSpc>
                <a:spcPct val="100000"/>
              </a:lnSpc>
            </a:pPr>
            <a:endParaRPr/>
          </a:p>
          <a:p>
            <a:pPr>
              <a:lnSpc>
                <a:spcPct val="100000"/>
              </a:lnSpc>
              <a:buFont typeface="StarSymbol"/>
              <a:buChar char=""/>
            </a:pPr>
            <a:r>
              <a:rPr lang="en-US" sz="1400">
                <a:solidFill>
                  <a:srgbClr val="000000"/>
                </a:solidFill>
                <a:latin typeface="Arial"/>
              </a:rPr>
              <a:t> </a:t>
            </a:r>
            <a:r>
              <a:rPr lang="en-US" sz="1400">
                <a:solidFill>
                  <a:srgbClr val="000000"/>
                </a:solidFill>
                <a:latin typeface="Arial"/>
              </a:rPr>
              <a:t>Repository will be used mainly for configuration management of source code</a:t>
            </a:r>
            <a:endParaRPr/>
          </a:p>
          <a:p>
            <a:pPr>
              <a:lnSpc>
                <a:spcPct val="100000"/>
              </a:lnSpc>
              <a:buFont typeface="StarSymbol"/>
              <a:buChar char=""/>
            </a:pPr>
            <a:r>
              <a:rPr lang="en-US" sz="1400">
                <a:solidFill>
                  <a:srgbClr val="000000"/>
                </a:solidFill>
                <a:latin typeface="Arial"/>
              </a:rPr>
              <a:t>The number of branches in repository – typically there will be</a:t>
            </a:r>
            <a:endParaRPr/>
          </a:p>
          <a:p>
            <a:pPr>
              <a:lnSpc>
                <a:spcPct val="100000"/>
              </a:lnSpc>
            </a:pPr>
            <a:endParaRPr/>
          </a:p>
          <a:p>
            <a:pPr lvl="1">
              <a:lnSpc>
                <a:spcPct val="100000"/>
              </a:lnSpc>
              <a:buSzPct val="25000"/>
              <a:buFont typeface="StarSymbol"/>
              <a:buChar char=""/>
            </a:pP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One main trunk</a:t>
            </a:r>
            <a:endParaRPr/>
          </a:p>
          <a:p>
            <a:pPr lvl="1">
              <a:lnSpc>
                <a:spcPct val="100000"/>
              </a:lnSpc>
              <a:buSzPct val="25000"/>
              <a:buFont typeface="StarSymbol"/>
              <a:buChar char=""/>
            </a:pP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Each version delivered to Client for demo or testing will be tagged using </a:t>
            </a:r>
            <a:r>
              <a:rPr lang="en-US" sz="1400">
                <a:solidFill>
                  <a:srgbClr val="000000"/>
                </a:solidFill>
                <a:latin typeface="Arial"/>
              </a:rPr>
              <a:t>	</a:t>
            </a:r>
            <a:r>
              <a:rPr lang="en-US" sz="1400">
                <a:solidFill>
                  <a:srgbClr val="000000"/>
                </a:solidFill>
                <a:latin typeface="Arial"/>
              </a:rPr>
              <a:t> following convention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b="1" lang="en-US" sz="1400">
                <a:solidFill>
                  <a:srgbClr val="000000"/>
                </a:solidFill>
                <a:latin typeface="Arial"/>
              </a:rPr>
              <a:t>Del#_&lt;ddMMMyy&gt;</a:t>
            </a:r>
            <a:r>
              <a:rPr b="1" lang="en-US" sz="1400">
                <a:solidFill>
                  <a:srgbClr val="000000"/>
                </a:solidFill>
                <a:latin typeface="Arial"/>
              </a:rPr>
              <a:t>
</a:t>
            </a:r>
            <a:endParaRPr/>
          </a:p>
          <a:p>
            <a:pPr lvl="1">
              <a:lnSpc>
                <a:spcPct val="100000"/>
              </a:lnSpc>
              <a:buSzPct val="25000"/>
              <a:buFont typeface="StarSymbol"/>
              <a:buChar char=""/>
            </a:pP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Each version delivered to the QA team will be tagged as below</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b="1" lang="en-US" sz="1400">
                <a:solidFill>
                  <a:srgbClr val="000000"/>
                </a:solidFill>
                <a:latin typeface="Arial"/>
              </a:rPr>
              <a:t>IntQA#_&lt;ddMMMyy&gt;       </a:t>
            </a:r>
            <a:r>
              <a:rPr lang="en-US" sz="1400">
                <a:solidFill>
                  <a:srgbClr val="000000"/>
                </a:solidFill>
                <a:latin typeface="Arial"/>
              </a:rPr>
              <a:t>	</a:t>
            </a:r>
            <a:r>
              <a:rPr b="1" lang="en-US" sz="1400">
                <a:solidFill>
                  <a:srgbClr val="000000"/>
                </a:solidFill>
                <a:latin typeface="Arial"/>
              </a:rPr>
              <a:t>
</a:t>
            </a:r>
            <a:endParaRPr/>
          </a:p>
          <a:p>
            <a:pPr lvl="1">
              <a:lnSpc>
                <a:spcPct val="100000"/>
              </a:lnSpc>
              <a:buSzPct val="25000"/>
              <a:buFont typeface="StarSymbol"/>
              <a:buChar char=""/>
            </a:pPr>
            <a:r>
              <a:rPr lang="en-US" sz="1400">
                <a:solidFill>
                  <a:srgbClr val="000000"/>
                </a:solidFill>
                <a:latin typeface="Arial"/>
              </a:rPr>
              <a:t>When a delivery is accepted as a final delivery of the project, it will be given a tag as shown below</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b="1" lang="en-US" sz="1400">
                <a:solidFill>
                  <a:srgbClr val="000000"/>
                </a:solidFill>
                <a:latin typeface="Arial"/>
              </a:rPr>
              <a:t>Signoff#_App(or Module)Name_&lt;ddMMMyy&gt;</a:t>
            </a:r>
            <a:endParaRPr/>
          </a:p>
          <a:p>
            <a:endParaRPr/>
          </a:p>
          <a:p>
            <a:r>
              <a:rPr b="1" lang="en-US" sz="1400">
                <a:solidFill>
                  <a:srgbClr val="000000"/>
                </a:solidFill>
                <a:latin typeface="Arial"/>
              </a:rPr>
              <a:t>	</a:t>
            </a:r>
            <a:r>
              <a:rPr b="1" lang="en-US" sz="1400">
                <a:solidFill>
                  <a:srgbClr val="000000"/>
                </a:solidFill>
                <a:latin typeface="Arial"/>
              </a:rPr>
              <a:t>	</a:t>
            </a:r>
            <a:r>
              <a:rPr b="1" lang="en-US" sz="1400">
                <a:solidFill>
                  <a:srgbClr val="000000"/>
                </a:solidFill>
                <a:latin typeface="Arial"/>
              </a:rPr>
              <a:t>	</a:t>
            </a:r>
            <a:r>
              <a:rPr b="1" lang="en-US" sz="1400">
                <a:solidFill>
                  <a:srgbClr val="000000"/>
                </a:solidFill>
                <a:latin typeface="Arial"/>
              </a:rPr>
              <a:t>	</a:t>
            </a:r>
            <a:r>
              <a:rPr b="1" lang="en-US" sz="1400">
                <a:solidFill>
                  <a:srgbClr val="000000"/>
                </a:solidFill>
                <a:latin typeface="Arial"/>
              </a:rPr>
              <a:t>	</a:t>
            </a:r>
            <a:r>
              <a:rPr b="1" lang="en-US" sz="1400">
                <a:solidFill>
                  <a:srgbClr val="000000"/>
                </a:solidFill>
                <a:latin typeface="Arial"/>
              </a:rPr>
              <a:t>	</a:t>
            </a:r>
            <a:r>
              <a:rPr b="1" lang="en-US" sz="1400">
                <a:solidFill>
                  <a:srgbClr val="000000"/>
                </a:solidFill>
                <a:latin typeface="Arial"/>
              </a:rPr>
              <a:t>	</a:t>
            </a:r>
            <a:r>
              <a:rPr b="1" lang="en-US" sz="1400">
                <a:solidFill>
                  <a:srgbClr val="000000"/>
                </a:solidFill>
                <a:latin typeface="Arial"/>
              </a:rPr>
              <a:t>Continue…</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TextShape 1"/>
          <p:cNvSpPr txBox="1"/>
          <p:nvPr/>
        </p:nvSpPr>
        <p:spPr>
          <a:xfrm>
            <a:off x="914400" y="685800"/>
            <a:ext cx="7543440" cy="711000"/>
          </a:xfrm>
          <a:prstGeom prst="rect">
            <a:avLst/>
          </a:prstGeom>
        </p:spPr>
        <p:txBody>
          <a:bodyPr anchor="ctr"/>
          <a:p>
            <a:pPr>
              <a:lnSpc>
                <a:spcPct val="100000"/>
              </a:lnSpc>
            </a:pPr>
            <a:r>
              <a:rPr lang="en-US" sz="2000">
                <a:solidFill>
                  <a:srgbClr val="000000"/>
                </a:solidFill>
                <a:latin typeface="Arial"/>
              </a:rPr>
              <a:t>Optimus Standard Configuration</a:t>
            </a:r>
            <a:endParaRPr/>
          </a:p>
        </p:txBody>
      </p:sp>
      <p:sp>
        <p:nvSpPr>
          <p:cNvPr id="202" name="TextShape 2"/>
          <p:cNvSpPr txBox="1"/>
          <p:nvPr/>
        </p:nvSpPr>
        <p:spPr>
          <a:xfrm>
            <a:off x="914400" y="1523880"/>
            <a:ext cx="7619760" cy="4571640"/>
          </a:xfrm>
          <a:prstGeom prst="rect">
            <a:avLst/>
          </a:prstGeom>
        </p:spPr>
        <p:txBody>
          <a:bodyPr/>
          <a:p>
            <a:pPr>
              <a:lnSpc>
                <a:spcPct val="100000"/>
              </a:lnSpc>
              <a:buFont typeface="StarSymbol"/>
              <a:buChar char=""/>
            </a:pPr>
            <a:r>
              <a:rPr lang="en-US" sz="1400">
                <a:solidFill>
                  <a:srgbClr val="000000"/>
                </a:solidFill>
                <a:latin typeface="Arial"/>
              </a:rPr>
              <a:t>As and when there is need to do application maintenance and bug fix work post acceptance</a:t>
            </a:r>
            <a:endParaRPr/>
          </a:p>
          <a:p>
            <a:pPr lvl="1">
              <a:lnSpc>
                <a:spcPct val="100000"/>
              </a:lnSpc>
              <a:buSzPct val="25000"/>
              <a:buFont typeface="StarSymbol"/>
              <a:buChar char=""/>
            </a:pPr>
            <a:r>
              <a:rPr lang="en-US" sz="1400">
                <a:solidFill>
                  <a:srgbClr val="000000"/>
                </a:solidFill>
                <a:latin typeface="Arial"/>
              </a:rPr>
              <a:t>A branch will be created on the tag denoting the last sign off to Client, thus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Signoff#_BugFix_&lt;ddMMMyy&gt;</a:t>
            </a:r>
            <a:r>
              <a:rPr lang="en-US" sz="1400">
                <a:solidFill>
                  <a:srgbClr val="000000"/>
                </a:solidFill>
                <a:latin typeface="Arial"/>
              </a:rPr>
              <a:t>
</a:t>
            </a:r>
            <a:r>
              <a:rPr lang="en-US" sz="1400">
                <a:solidFill>
                  <a:srgbClr val="000000"/>
                </a:solidFill>
                <a:latin typeface="Arial"/>
              </a:rPr>
              <a:t> (The # will be same as the value of the last signoff number in </a:t>
            </a:r>
            <a:r>
              <a:rPr b="1" lang="en-US" sz="1400">
                <a:solidFill>
                  <a:srgbClr val="000000"/>
                </a:solidFill>
                <a:latin typeface="Arial"/>
              </a:rPr>
              <a:t>1.a.iv)</a:t>
            </a:r>
            <a:r>
              <a:rPr b="1" lang="en-US" sz="1400">
                <a:solidFill>
                  <a:srgbClr val="000000"/>
                </a:solidFill>
                <a:latin typeface="Arial"/>
              </a:rPr>
              <a:t>
</a:t>
            </a:r>
            <a:endParaRPr/>
          </a:p>
          <a:p>
            <a:pPr lvl="1">
              <a:lnSpc>
                <a:spcPct val="100000"/>
              </a:lnSpc>
              <a:buSzPct val="25000"/>
              <a:buFont typeface="StarSymbol"/>
              <a:buChar char=""/>
            </a:pPr>
            <a:r>
              <a:rPr lang="en-US" sz="1400">
                <a:solidFill>
                  <a:srgbClr val="000000"/>
                </a:solidFill>
                <a:latin typeface="Arial"/>
              </a:rPr>
              <a:t>Each version delivered to Client for demo or testing will be tagged using following convention</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Del#_&lt;ddMMMyy&gt;</a:t>
            </a:r>
            <a:r>
              <a:rPr lang="en-US" sz="1400">
                <a:solidFill>
                  <a:srgbClr val="000000"/>
                </a:solidFill>
                <a:latin typeface="Arial"/>
              </a:rPr>
              <a:t>
</a:t>
            </a:r>
            <a:endParaRPr/>
          </a:p>
          <a:p>
            <a:pPr lvl="1">
              <a:lnSpc>
                <a:spcPct val="100000"/>
              </a:lnSpc>
              <a:buSzPct val="25000"/>
              <a:buFont typeface="StarSymbol"/>
              <a:buChar char=""/>
            </a:pPr>
            <a:r>
              <a:rPr lang="en-US" sz="1400">
                <a:solidFill>
                  <a:srgbClr val="000000"/>
                </a:solidFill>
                <a:latin typeface="Arial"/>
              </a:rPr>
              <a:t>Each version delivered to the QA team will be tagged as below</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IntQA#_&lt;ddMMMyy&gt;</a:t>
            </a:r>
            <a:r>
              <a:rPr lang="en-US" sz="1400">
                <a:solidFill>
                  <a:srgbClr val="000000"/>
                </a:solidFill>
                <a:latin typeface="Arial"/>
              </a:rPr>
              <a:t>
</a:t>
            </a:r>
            <a:endParaRPr/>
          </a:p>
          <a:p>
            <a:pPr lvl="1">
              <a:lnSpc>
                <a:spcPct val="100000"/>
              </a:lnSpc>
              <a:buSzPct val="25000"/>
              <a:buFont typeface="StarSymbol"/>
              <a:buChar char=""/>
            </a:pPr>
            <a:r>
              <a:rPr lang="en-US" sz="1400">
                <a:solidFill>
                  <a:srgbClr val="000000"/>
                </a:solidFill>
                <a:latin typeface="Arial"/>
              </a:rPr>
              <a:t>Upon final acceptance, the version of the code will be merged back into the main trunk, with a tag using the below conventions</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Signoff#_App(or Module)Name_&lt;ddMMMyy&gt;</a:t>
            </a:r>
            <a:r>
              <a:rPr lang="en-US" sz="1400">
                <a:solidFill>
                  <a:srgbClr val="000000"/>
                </a:solidFill>
                <a:latin typeface="Arial"/>
              </a:rPr>
              <a:t>
</a:t>
            </a:r>
            <a:r>
              <a:rPr lang="en-US" sz="1400">
                <a:solidFill>
                  <a:srgbClr val="000000"/>
                </a:solidFill>
                <a:latin typeface="Arial"/>
              </a:rPr>
              <a:t> (The # will be one more than the value of the last signoff number in </a:t>
            </a:r>
            <a:r>
              <a:rPr b="1" lang="en-US" sz="1400">
                <a:solidFill>
                  <a:srgbClr val="000000"/>
                </a:solidFill>
                <a:latin typeface="Arial"/>
              </a:rPr>
              <a:t>1.a.iv)</a:t>
            </a:r>
            <a:r>
              <a:rPr b="1" lang="en-US" sz="1400">
                <a:solidFill>
                  <a:srgbClr val="000000"/>
                </a:solidFill>
                <a:latin typeface="Arial"/>
              </a:rPr>
              <a:t>
</a:t>
            </a:r>
            <a:endParaRPr/>
          </a:p>
          <a:p>
            <a:pPr>
              <a:lnSpc>
                <a:spcPct val="100000"/>
              </a:lnSpc>
            </a:pPr>
            <a:r>
              <a:rPr b="1" lang="en-US" sz="1400">
                <a:solidFill>
                  <a:srgbClr val="ff0000"/>
                </a:solidFill>
                <a:latin typeface="Arial"/>
              </a:rPr>
              <a:t>       </a:t>
            </a:r>
            <a:r>
              <a:rPr b="1" lang="en-US" sz="1400">
                <a:solidFill>
                  <a:srgbClr val="ff0000"/>
                </a:solidFill>
                <a:latin typeface="Arial"/>
              </a:rPr>
              <a:t>Suggestion</a:t>
            </a:r>
            <a:r>
              <a:rPr b="1" lang="en-US" sz="1400">
                <a:solidFill>
                  <a:srgbClr val="000000"/>
                </a:solidFill>
                <a:latin typeface="Arial"/>
              </a:rPr>
              <a:t>: </a:t>
            </a:r>
            <a:r>
              <a:rPr lang="en-US" sz="1400">
                <a:solidFill>
                  <a:srgbClr val="000000"/>
                </a:solidFill>
                <a:latin typeface="Arial"/>
              </a:rPr>
              <a:t>Client may decide to incorporate version and build information in the application’s user interface for possible cross checking</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	</a:t>
            </a:r>
            <a:r>
              <a:rPr lang="en-US" sz="1400">
                <a:solidFill>
                  <a:srgbClr val="000000"/>
                </a:solidFill>
                <a:latin typeface="Arial"/>
              </a:rPr>
              <a:t>Continue…</a:t>
            </a:r>
            <a:endParaRPr/>
          </a:p>
          <a:p>
            <a:pPr>
              <a:lnSpc>
                <a:spcPct val="100000"/>
              </a:lnSpc>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914400" y="685800"/>
            <a:ext cx="8229240" cy="711000"/>
          </a:xfrm>
          <a:prstGeom prst="rect">
            <a:avLst/>
          </a:prstGeom>
        </p:spPr>
        <p:txBody>
          <a:bodyPr anchor="ctr"/>
          <a:p>
            <a:pPr>
              <a:lnSpc>
                <a:spcPct val="100000"/>
              </a:lnSpc>
            </a:pPr>
            <a:r>
              <a:rPr lang="en-US" sz="2000">
                <a:solidFill>
                  <a:srgbClr val="000000"/>
                </a:solidFill>
                <a:latin typeface="Arial"/>
              </a:rPr>
              <a:t>Agenda</a:t>
            </a:r>
            <a:endParaRPr/>
          </a:p>
        </p:txBody>
      </p:sp>
      <p:sp>
        <p:nvSpPr>
          <p:cNvPr id="167" name="TextShape 2"/>
          <p:cNvSpPr txBox="1"/>
          <p:nvPr/>
        </p:nvSpPr>
        <p:spPr>
          <a:xfrm>
            <a:off x="914400" y="1523880"/>
            <a:ext cx="7772040" cy="4392360"/>
          </a:xfrm>
          <a:prstGeom prst="rect">
            <a:avLst/>
          </a:prstGeom>
        </p:spPr>
        <p:txBody>
          <a:bodyPr/>
          <a:p>
            <a:pPr>
              <a:lnSpc>
                <a:spcPct val="100000"/>
              </a:lnSpc>
              <a:buFont typeface="StarSymbol"/>
              <a:buChar char=""/>
            </a:pPr>
            <a:r>
              <a:rPr lang="en-US">
                <a:solidFill>
                  <a:srgbClr val="000000"/>
                </a:solidFill>
                <a:latin typeface="Arial"/>
              </a:rPr>
              <a:t>Objective</a:t>
            </a:r>
            <a:endParaRPr/>
          </a:p>
          <a:p>
            <a:pPr>
              <a:lnSpc>
                <a:spcPct val="100000"/>
              </a:lnSpc>
              <a:buFont typeface="StarSymbol"/>
              <a:buChar char=""/>
            </a:pPr>
            <a:r>
              <a:rPr lang="en-US">
                <a:solidFill>
                  <a:srgbClr val="000000"/>
                </a:solidFill>
                <a:latin typeface="Arial"/>
              </a:rPr>
              <a:t>What is SCM</a:t>
            </a:r>
            <a:endParaRPr/>
          </a:p>
          <a:p>
            <a:pPr>
              <a:lnSpc>
                <a:spcPct val="100000"/>
              </a:lnSpc>
              <a:buFont typeface="StarSymbol"/>
              <a:buChar char=""/>
            </a:pPr>
            <a:r>
              <a:rPr lang="en-US">
                <a:solidFill>
                  <a:srgbClr val="000000"/>
                </a:solidFill>
                <a:latin typeface="Arial"/>
              </a:rPr>
              <a:t>Introduction to Github</a:t>
            </a:r>
            <a:endParaRPr/>
          </a:p>
          <a:p>
            <a:pPr>
              <a:lnSpc>
                <a:spcPct val="100000"/>
              </a:lnSpc>
              <a:buFont typeface="StarSymbol"/>
              <a:buChar char=""/>
            </a:pPr>
            <a:r>
              <a:rPr lang="en-US">
                <a:solidFill>
                  <a:srgbClr val="000000"/>
                </a:solidFill>
                <a:latin typeface="Arial"/>
              </a:rPr>
              <a:t>Basic Concept</a:t>
            </a:r>
            <a:endParaRPr/>
          </a:p>
          <a:p>
            <a:pPr>
              <a:lnSpc>
                <a:spcPct val="100000"/>
              </a:lnSpc>
              <a:buFont typeface="StarSymbol"/>
              <a:buChar char=""/>
            </a:pPr>
            <a:r>
              <a:rPr lang="en-US">
                <a:solidFill>
                  <a:srgbClr val="000000"/>
                </a:solidFill>
                <a:latin typeface="Arial"/>
              </a:rPr>
              <a:t>Basic operations using Tortoise Git</a:t>
            </a:r>
            <a:endParaRPr/>
          </a:p>
          <a:p>
            <a:pPr>
              <a:lnSpc>
                <a:spcPct val="100000"/>
              </a:lnSpc>
              <a:buFont typeface="StarSymbol"/>
              <a:buChar char=""/>
            </a:pPr>
            <a:r>
              <a:rPr lang="en-US">
                <a:solidFill>
                  <a:srgbClr val="000000"/>
                </a:solidFill>
                <a:latin typeface="Arial"/>
              </a:rPr>
              <a:t>Optimus Standard Configuration </a:t>
            </a:r>
            <a:endParaRPr/>
          </a:p>
          <a:p>
            <a:pPr>
              <a:lnSpc>
                <a:spcPct val="100000"/>
              </a:lnSpc>
              <a:buFont typeface="StarSymbol"/>
              <a:buChar char=""/>
            </a:pPr>
            <a:r>
              <a:rPr lang="en-US">
                <a:solidFill>
                  <a:srgbClr val="000000"/>
                </a:solidFill>
                <a:latin typeface="Arial"/>
              </a:rPr>
              <a:t>Check-in and Check-out guidelines</a:t>
            </a:r>
            <a:endParaRPr/>
          </a:p>
          <a:p>
            <a:pPr>
              <a:lnSpc>
                <a:spcPct val="100000"/>
              </a:lnSpc>
              <a:buFont typeface="StarSymbol"/>
              <a:buChar char=""/>
            </a:pPr>
            <a:r>
              <a:rPr lang="en-US">
                <a:solidFill>
                  <a:srgbClr val="000000"/>
                </a:solidFill>
                <a:latin typeface="Arial"/>
              </a:rPr>
              <a:t>Repository structure</a:t>
            </a:r>
            <a:endParaRPr/>
          </a:p>
          <a:p>
            <a:pPr>
              <a:lnSpc>
                <a:spcPct val="100000"/>
              </a:lnSpc>
              <a:buFont typeface="StarSymbol"/>
              <a:buChar char=""/>
            </a:pPr>
            <a:r>
              <a:rPr lang="en-US">
                <a:solidFill>
                  <a:srgbClr val="000000"/>
                </a:solidFill>
                <a:latin typeface="Arial"/>
              </a:rPr>
              <a:t>Do’s and Don’ts for configuration management</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TextShape 1"/>
          <p:cNvSpPr txBox="1"/>
          <p:nvPr/>
        </p:nvSpPr>
        <p:spPr>
          <a:xfrm>
            <a:off x="914400" y="685800"/>
            <a:ext cx="7543440" cy="711000"/>
          </a:xfrm>
          <a:prstGeom prst="rect">
            <a:avLst/>
          </a:prstGeom>
        </p:spPr>
        <p:txBody>
          <a:bodyPr anchor="ctr"/>
          <a:p>
            <a:pPr>
              <a:lnSpc>
                <a:spcPct val="100000"/>
              </a:lnSpc>
            </a:pPr>
            <a:r>
              <a:rPr lang="en-US" sz="2000">
                <a:solidFill>
                  <a:srgbClr val="000000"/>
                </a:solidFill>
                <a:latin typeface="Arial"/>
              </a:rPr>
              <a:t>Optimus Standard Configuration</a:t>
            </a:r>
            <a:endParaRPr/>
          </a:p>
        </p:txBody>
      </p:sp>
      <p:sp>
        <p:nvSpPr>
          <p:cNvPr id="204" name="TextShape 2"/>
          <p:cNvSpPr txBox="1"/>
          <p:nvPr/>
        </p:nvSpPr>
        <p:spPr>
          <a:xfrm>
            <a:off x="914400" y="1523880"/>
            <a:ext cx="7543440" cy="4392360"/>
          </a:xfrm>
          <a:prstGeom prst="rect">
            <a:avLst/>
          </a:prstGeom>
        </p:spPr>
        <p:txBody>
          <a:bodyPr/>
          <a:p>
            <a:pPr>
              <a:lnSpc>
                <a:spcPct val="100000"/>
              </a:lnSpc>
              <a:buFont typeface="StarSymbol"/>
              <a:buChar char=""/>
            </a:pPr>
            <a:r>
              <a:rPr lang="en-US" sz="1400">
                <a:solidFill>
                  <a:srgbClr val="000000"/>
                </a:solidFill>
                <a:latin typeface="Arial"/>
              </a:rPr>
              <a:t>Except for third party libraries, binary files will not be part of the source code configuration management</a:t>
            </a:r>
            <a:endParaRPr/>
          </a:p>
          <a:p>
            <a:pPr>
              <a:lnSpc>
                <a:spcPct val="100000"/>
              </a:lnSpc>
              <a:buFont typeface="StarSymbol"/>
              <a:buChar char=""/>
            </a:pPr>
            <a:r>
              <a:rPr lang="en-US" sz="1400">
                <a:solidFill>
                  <a:srgbClr val="000000"/>
                </a:solidFill>
                <a:latin typeface="Arial"/>
              </a:rPr>
              <a:t>SQL Files for database scripts will be part of the software configuration management.</a:t>
            </a:r>
            <a:endParaRPr/>
          </a:p>
          <a:p>
            <a:pPr>
              <a:lnSpc>
                <a:spcPct val="100000"/>
              </a:lnSpc>
              <a:buFont typeface="StarSymbol"/>
              <a:buChar char=""/>
            </a:pPr>
            <a:r>
              <a:rPr lang="en-US" sz="1400">
                <a:solidFill>
                  <a:srgbClr val="000000"/>
                </a:solidFill>
                <a:latin typeface="Arial"/>
              </a:rPr>
              <a:t>Configuration Management of documents and other such development artifacts will not be thorough SVN.</a:t>
            </a:r>
            <a:r>
              <a:rPr lang="en-US" sz="1400">
                <a:solidFill>
                  <a:srgbClr val="000000"/>
                </a:solidFill>
                <a:latin typeface="Arial"/>
              </a:rPr>
              <a:t>
</a:t>
            </a:r>
            <a:endParaRPr/>
          </a:p>
          <a:p>
            <a:pPr>
              <a:lnSpc>
                <a:spcPct val="100000"/>
              </a:lnSpc>
            </a:pPr>
            <a:r>
              <a:rPr b="1" lang="en-US" sz="1600">
                <a:solidFill>
                  <a:srgbClr val="000000"/>
                </a:solidFill>
                <a:latin typeface="Arial"/>
              </a:rPr>
              <a:t>Check-in  and Check-out guidelines </a:t>
            </a:r>
            <a:r>
              <a:rPr lang="en-US" sz="1600">
                <a:solidFill>
                  <a:srgbClr val="000000"/>
                </a:solidFill>
                <a:latin typeface="Arial"/>
              </a:rPr>
              <a:t>–</a:t>
            </a:r>
            <a:r>
              <a:rPr lang="en-US" sz="1600">
                <a:solidFill>
                  <a:srgbClr val="000000"/>
                </a:solidFill>
                <a:latin typeface="Arial"/>
              </a:rPr>
              <a:t>
</a:t>
            </a:r>
            <a:endParaRPr/>
          </a:p>
          <a:p>
            <a:pPr>
              <a:lnSpc>
                <a:spcPct val="100000"/>
              </a:lnSpc>
              <a:buFont typeface="StarSymbol"/>
              <a:buChar char=""/>
            </a:pPr>
            <a:r>
              <a:rPr lang="en-US" sz="1400">
                <a:solidFill>
                  <a:srgbClr val="000000"/>
                </a:solidFill>
                <a:latin typeface="Arial"/>
              </a:rPr>
              <a:t>Get the latest version of the code, before committing any changes in the repository.</a:t>
            </a:r>
            <a:endParaRPr/>
          </a:p>
          <a:p>
            <a:pPr>
              <a:lnSpc>
                <a:spcPct val="100000"/>
              </a:lnSpc>
              <a:buFont typeface="StarSymbol"/>
              <a:buChar char=""/>
            </a:pPr>
            <a:r>
              <a:rPr lang="en-US" sz="1400">
                <a:solidFill>
                  <a:srgbClr val="000000"/>
                </a:solidFill>
                <a:latin typeface="Arial"/>
              </a:rPr>
              <a:t>In case of merge error, give priority to committed code and merge your changes over and</a:t>
            </a:r>
            <a:endParaRPr/>
          </a:p>
          <a:p>
            <a:pPr>
              <a:lnSpc>
                <a:spcPct val="100000"/>
              </a:lnSpc>
              <a:buFont typeface="StarSymbol"/>
              <a:buChar char=""/>
            </a:pPr>
            <a:r>
              <a:rPr lang="en-US" sz="1400">
                <a:solidFill>
                  <a:srgbClr val="000000"/>
                </a:solidFill>
                <a:latin typeface="Arial"/>
              </a:rPr>
              <a:t>above it.</a:t>
            </a:r>
            <a:endParaRPr/>
          </a:p>
          <a:p>
            <a:pPr>
              <a:lnSpc>
                <a:spcPct val="100000"/>
              </a:lnSpc>
              <a:buFont typeface="StarSymbol"/>
              <a:buChar char=""/>
            </a:pPr>
            <a:r>
              <a:rPr lang="en-US" sz="1400">
                <a:solidFill>
                  <a:srgbClr val="000000"/>
                </a:solidFill>
                <a:latin typeface="Arial"/>
              </a:rPr>
              <a:t>After merging of the code, use SVN cleanup command to clean up the repository.</a:t>
            </a:r>
            <a:endParaRPr/>
          </a:p>
          <a:p>
            <a:pPr>
              <a:lnSpc>
                <a:spcPct val="100000"/>
              </a:lnSpc>
              <a:buFont typeface="StarSymbol"/>
              <a:buChar char=""/>
            </a:pPr>
            <a:r>
              <a:rPr lang="en-US" sz="1400">
                <a:solidFill>
                  <a:srgbClr val="000000"/>
                </a:solidFill>
                <a:latin typeface="Arial"/>
              </a:rPr>
              <a:t>In case of adding a new file, reference project should be committed.</a:t>
            </a:r>
            <a:endParaRPr/>
          </a:p>
          <a:p>
            <a:pPr>
              <a:lnSpc>
                <a:spcPct val="100000"/>
              </a:lnSpc>
              <a:buFont typeface="StarSymbol"/>
              <a:buChar char=""/>
            </a:pPr>
            <a:r>
              <a:rPr lang="en-US" sz="1400">
                <a:solidFill>
                  <a:srgbClr val="000000"/>
                </a:solidFill>
                <a:latin typeface="Arial"/>
              </a:rPr>
              <a:t>Redmine ticket update should include the check‐in revision number.</a:t>
            </a:r>
            <a:endParaRPr/>
          </a:p>
          <a:p>
            <a:pPr>
              <a:lnSpc>
                <a:spcPct val="100000"/>
              </a:lnSpc>
              <a:buFont typeface="StarSymbol"/>
              <a:buChar char=""/>
            </a:pPr>
            <a:r>
              <a:rPr lang="en-US" sz="1400">
                <a:solidFill>
                  <a:srgbClr val="000000"/>
                </a:solidFill>
                <a:latin typeface="Arial"/>
              </a:rPr>
              <a:t>In case of multiple check‐in for a single enhancement/feature, stable copies should be committed. Please check‐out the latest version and make sure that it builds properly.</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TextShape 1"/>
          <p:cNvSpPr txBox="1"/>
          <p:nvPr/>
        </p:nvSpPr>
        <p:spPr>
          <a:xfrm>
            <a:off x="914400" y="685800"/>
            <a:ext cx="7391160" cy="711000"/>
          </a:xfrm>
          <a:prstGeom prst="rect">
            <a:avLst/>
          </a:prstGeom>
        </p:spPr>
        <p:txBody>
          <a:bodyPr anchor="ctr"/>
          <a:p>
            <a:pPr>
              <a:lnSpc>
                <a:spcPct val="100000"/>
              </a:lnSpc>
            </a:pPr>
            <a:r>
              <a:rPr lang="en-US" sz="2000">
                <a:solidFill>
                  <a:srgbClr val="000000"/>
                </a:solidFill>
                <a:latin typeface="Arial"/>
              </a:rPr>
              <a:t>Optimus Standard Configuration</a:t>
            </a:r>
            <a:endParaRPr/>
          </a:p>
        </p:txBody>
      </p:sp>
      <p:sp>
        <p:nvSpPr>
          <p:cNvPr id="206" name="TextShape 2"/>
          <p:cNvSpPr txBox="1"/>
          <p:nvPr/>
        </p:nvSpPr>
        <p:spPr>
          <a:xfrm>
            <a:off x="914400" y="1523880"/>
            <a:ext cx="7543440" cy="4392360"/>
          </a:xfrm>
          <a:prstGeom prst="rect">
            <a:avLst/>
          </a:prstGeom>
        </p:spPr>
        <p:txBody>
          <a:bodyPr/>
          <a:p>
            <a:pPr>
              <a:lnSpc>
                <a:spcPct val="100000"/>
              </a:lnSpc>
            </a:pPr>
            <a:r>
              <a:rPr b="1" lang="en-US" sz="1600">
                <a:solidFill>
                  <a:srgbClr val="000000"/>
                </a:solidFill>
                <a:latin typeface="Arial"/>
              </a:rPr>
              <a:t>Comments Guidelines </a:t>
            </a:r>
            <a:endParaRPr/>
          </a:p>
          <a:p>
            <a:pPr>
              <a:lnSpc>
                <a:spcPct val="100000"/>
              </a:lnSpc>
            </a:pPr>
            <a:r>
              <a:rPr b="1" lang="en-US" sz="1400">
                <a:solidFill>
                  <a:srgbClr val="000000"/>
                </a:solidFill>
                <a:latin typeface="Arial"/>
              </a:rPr>
              <a:t>	</a:t>
            </a:r>
            <a:r>
              <a:rPr b="1" lang="en-US" sz="1400">
                <a:solidFill>
                  <a:srgbClr val="000000"/>
                </a:solidFill>
                <a:latin typeface="Arial"/>
              </a:rPr>
              <a:t> </a:t>
            </a:r>
            <a:r>
              <a:rPr lang="en-US" sz="1400">
                <a:solidFill>
                  <a:srgbClr val="000000"/>
                </a:solidFill>
                <a:latin typeface="Arial"/>
              </a:rPr>
              <a:t>Every check‐in should have proper comments to be tracked later</a:t>
            </a:r>
            <a:endParaRPr/>
          </a:p>
          <a:p>
            <a:pPr>
              <a:lnSpc>
                <a:spcPct val="100000"/>
              </a:lnSpc>
            </a:pPr>
            <a:r>
              <a:rPr b="1" lang="en-US" sz="1400">
                <a:solidFill>
                  <a:srgbClr val="000000"/>
                </a:solidFill>
                <a:latin typeface="Arial"/>
              </a:rPr>
              <a:t>	</a:t>
            </a:r>
            <a:endParaRPr/>
          </a:p>
          <a:p>
            <a:pPr>
              <a:lnSpc>
                <a:spcPct val="100000"/>
              </a:lnSpc>
              <a:buFont typeface="StarSymbol"/>
              <a:buChar char=""/>
            </a:pPr>
            <a:r>
              <a:rPr lang="en-US" sz="1400">
                <a:solidFill>
                  <a:srgbClr val="000000"/>
                </a:solidFill>
                <a:latin typeface="Arial"/>
              </a:rPr>
              <a:t> </a:t>
            </a:r>
            <a:r>
              <a:rPr lang="en-US" sz="1400">
                <a:solidFill>
                  <a:srgbClr val="000000"/>
                </a:solidFill>
                <a:latin typeface="Arial"/>
              </a:rPr>
              <a:t>In case of Defect</a:t>
            </a:r>
            <a:endParaRPr/>
          </a:p>
          <a:p>
            <a:r>
              <a:rPr b="1" lang="en-US" sz="1400">
                <a:solidFill>
                  <a:srgbClr val="000000"/>
                </a:solidFill>
                <a:latin typeface="Arial"/>
              </a:rPr>
              <a:t>Defect: &lt;Ticket Id&gt;</a:t>
            </a:r>
            <a:endParaRPr/>
          </a:p>
          <a:p>
            <a:r>
              <a:rPr b="1" lang="en-US" sz="1400">
                <a:solidFill>
                  <a:srgbClr val="000000"/>
                </a:solidFill>
                <a:latin typeface="Arial"/>
              </a:rPr>
              <a:t>Summary: &lt;Change Short description&gt;</a:t>
            </a:r>
            <a:r>
              <a:rPr b="1" lang="en-US" sz="1400">
                <a:solidFill>
                  <a:srgbClr val="000000"/>
                </a:solidFill>
                <a:latin typeface="Arial"/>
              </a:rPr>
              <a:t>
</a:t>
            </a:r>
            <a:endParaRPr/>
          </a:p>
          <a:p>
            <a:pPr>
              <a:lnSpc>
                <a:spcPct val="100000"/>
              </a:lnSpc>
              <a:buFont typeface="StarSymbol"/>
              <a:buChar char=""/>
            </a:pPr>
            <a:r>
              <a:rPr lang="en-US" sz="1400">
                <a:solidFill>
                  <a:srgbClr val="000000"/>
                </a:solidFill>
                <a:latin typeface="Arial"/>
              </a:rPr>
              <a:t> </a:t>
            </a:r>
            <a:r>
              <a:rPr lang="en-US" sz="1400">
                <a:solidFill>
                  <a:srgbClr val="000000"/>
                </a:solidFill>
                <a:latin typeface="Arial"/>
              </a:rPr>
              <a:t>In case of Enhancement/Feature</a:t>
            </a:r>
            <a:endParaRPr/>
          </a:p>
          <a:p>
            <a:r>
              <a:rPr b="1" lang="en-US" sz="1400">
                <a:solidFill>
                  <a:srgbClr val="000000"/>
                </a:solidFill>
                <a:latin typeface="Arial"/>
              </a:rPr>
              <a:t>Enhancement : &lt;Ticket Id&gt;</a:t>
            </a:r>
            <a:endParaRPr/>
          </a:p>
          <a:p>
            <a:r>
              <a:rPr b="1" lang="en-US" sz="1400">
                <a:solidFill>
                  <a:srgbClr val="000000"/>
                </a:solidFill>
                <a:latin typeface="Arial"/>
              </a:rPr>
              <a:t>Summary: &lt;Change Short description&gt;</a:t>
            </a:r>
            <a:r>
              <a:rPr b="1" lang="en-US" sz="1400">
                <a:solidFill>
                  <a:srgbClr val="000000"/>
                </a:solidFill>
                <a:latin typeface="Arial"/>
              </a:rPr>
              <a:t>
</a:t>
            </a:r>
            <a:endParaRPr/>
          </a:p>
          <a:p>
            <a:pPr>
              <a:lnSpc>
                <a:spcPct val="100000"/>
              </a:lnSpc>
              <a:buFont typeface="StarSymbol"/>
              <a:buChar char=""/>
            </a:pPr>
            <a:r>
              <a:rPr lang="en-US" sz="1400">
                <a:solidFill>
                  <a:srgbClr val="000000"/>
                </a:solidFill>
                <a:latin typeface="Arial"/>
              </a:rPr>
              <a:t>In case of multiple check‐in for any Enhancement/Feature</a:t>
            </a:r>
            <a:endParaRPr/>
          </a:p>
          <a:p>
            <a:r>
              <a:rPr b="1" lang="en-US" sz="1400">
                <a:solidFill>
                  <a:srgbClr val="000000"/>
                </a:solidFill>
                <a:latin typeface="Arial"/>
              </a:rPr>
              <a:t>Enhancement : &lt;Ticket Id&gt; In Progress</a:t>
            </a:r>
            <a:endParaRPr/>
          </a:p>
          <a:p>
            <a:r>
              <a:rPr b="1" lang="en-US" sz="1400">
                <a:solidFill>
                  <a:srgbClr val="000000"/>
                </a:solidFill>
                <a:latin typeface="Arial"/>
              </a:rPr>
              <a:t>Summary: &lt;Change Short description&gt;</a:t>
            </a:r>
            <a:endParaRPr/>
          </a:p>
          <a:p>
            <a:endParaRPr/>
          </a:p>
          <a:p>
            <a:pPr>
              <a:lnSpc>
                <a:spcPct val="100000"/>
              </a:lnSpc>
              <a:buFont typeface="StarSymbol"/>
              <a:buChar char=""/>
            </a:pPr>
            <a:r>
              <a:rPr lang="en-US" sz="1400">
                <a:solidFill>
                  <a:srgbClr val="000000"/>
                </a:solidFill>
                <a:latin typeface="Arial"/>
              </a:rPr>
              <a:t>In case of Tag/Branch</a:t>
            </a:r>
            <a:endParaRPr/>
          </a:p>
          <a:p>
            <a:r>
              <a:rPr b="1" lang="en-US" sz="1400">
                <a:solidFill>
                  <a:srgbClr val="000000"/>
                </a:solidFill>
                <a:latin typeface="Arial"/>
              </a:rPr>
              <a:t>Summary: &lt;Short Description&gt;</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1527840" y="3216960"/>
            <a:ext cx="1531440" cy="372960"/>
          </a:xfrm>
          <a:prstGeom prst="roundRect">
            <a:avLst>
              <a:gd fmla="val 10000" name="adj"/>
            </a:avLst>
          </a:prstGeom>
          <a:gradFill>
            <a:gsLst>
              <a:gs pos="0">
                <a:srgbClr val="afe0e3"/>
              </a:gs>
              <a:gs pos="50000">
                <a:srgbClr val="87abad"/>
              </a:gs>
              <a:gs pos="100000">
                <a:srgbClr val="afe0e3"/>
              </a:gs>
            </a:gsLst>
            <a:lin ang="16200000"/>
          </a:gradFill>
        </p:spPr>
        <p:txBody>
          <a:bodyPr anchor="ctr" bIns="9000" lIns="9000" rIns="9000" tIns="9000"/>
          <a:p>
            <a:pPr algn="ctr">
              <a:lnSpc>
                <a:spcPct val="90000"/>
              </a:lnSpc>
            </a:pPr>
            <a:r>
              <a:rPr lang="en-US" sz="1400">
                <a:solidFill>
                  <a:srgbClr val="ffffff"/>
                </a:solidFill>
                <a:latin typeface="Arial"/>
              </a:rPr>
              <a:t>Application Folder</a:t>
            </a:r>
            <a:endParaRPr/>
          </a:p>
        </p:txBody>
      </p:sp>
      <p:sp>
        <p:nvSpPr>
          <p:cNvPr id="208" name="CustomShape 2"/>
          <p:cNvSpPr/>
          <p:nvPr/>
        </p:nvSpPr>
        <p:spPr>
          <a:xfrm rot="19165800">
            <a:off x="2959200" y="3115800"/>
            <a:ext cx="832680" cy="33480"/>
          </a:xfrm>
          <a:prstGeom prst="rect">
            <a:avLst/>
          </a:prstGeom>
          <a:ln w="9360">
            <a:solidFill>
              <a:srgbClr val="95b3b5"/>
            </a:solidFill>
            <a:round/>
          </a:ln>
        </p:spPr>
      </p:sp>
      <p:sp>
        <p:nvSpPr>
          <p:cNvPr id="209" name="CustomShape 3"/>
          <p:cNvSpPr/>
          <p:nvPr/>
        </p:nvSpPr>
        <p:spPr>
          <a:xfrm>
            <a:off x="3692520" y="2656440"/>
            <a:ext cx="1985040" cy="410040"/>
          </a:xfrm>
          <a:prstGeom prst="roundRect">
            <a:avLst>
              <a:gd fmla="val 10000" name="adj"/>
            </a:avLst>
          </a:prstGeom>
          <a:gradFill>
            <a:gsLst>
              <a:gs pos="0">
                <a:srgbClr val="afe0e3"/>
              </a:gs>
              <a:gs pos="50000">
                <a:srgbClr val="87abad"/>
              </a:gs>
              <a:gs pos="100000">
                <a:srgbClr val="afe0e3"/>
              </a:gs>
            </a:gsLst>
            <a:lin ang="16200000"/>
          </a:gradFill>
        </p:spPr>
        <p:txBody>
          <a:bodyPr anchor="ctr" bIns="9000" lIns="9000" rIns="9000" tIns="9000"/>
          <a:p>
            <a:pPr algn="ctr">
              <a:lnSpc>
                <a:spcPct val="90000"/>
              </a:lnSpc>
            </a:pPr>
            <a:r>
              <a:rPr lang="en-US" sz="1400">
                <a:solidFill>
                  <a:srgbClr val="ffffff"/>
                </a:solidFill>
                <a:latin typeface="Arial"/>
              </a:rPr>
              <a:t>Master</a:t>
            </a:r>
            <a:endParaRPr/>
          </a:p>
        </p:txBody>
      </p:sp>
      <p:sp>
        <p:nvSpPr>
          <p:cNvPr id="210" name="CustomShape 4"/>
          <p:cNvSpPr/>
          <p:nvPr/>
        </p:nvSpPr>
        <p:spPr>
          <a:xfrm rot="207600">
            <a:off x="5676840" y="2862360"/>
            <a:ext cx="595080" cy="33480"/>
          </a:xfrm>
          <a:prstGeom prst="rect">
            <a:avLst/>
          </a:prstGeom>
          <a:ln w="9360">
            <a:solidFill>
              <a:srgbClr val="a9cbce"/>
            </a:solidFill>
            <a:round/>
          </a:ln>
        </p:spPr>
      </p:sp>
      <p:sp>
        <p:nvSpPr>
          <p:cNvPr id="211" name="CustomShape 5"/>
          <p:cNvSpPr/>
          <p:nvPr/>
        </p:nvSpPr>
        <p:spPr>
          <a:xfrm>
            <a:off x="6271920" y="2717280"/>
            <a:ext cx="1343520" cy="360000"/>
          </a:xfrm>
          <a:prstGeom prst="roundRect">
            <a:avLst>
              <a:gd fmla="val 10000" name="adj"/>
            </a:avLst>
          </a:prstGeom>
          <a:gradFill>
            <a:gsLst>
              <a:gs pos="0">
                <a:srgbClr val="afe0e3"/>
              </a:gs>
              <a:gs pos="50000">
                <a:srgbClr val="87abad"/>
              </a:gs>
              <a:gs pos="100000">
                <a:srgbClr val="afe0e3"/>
              </a:gs>
            </a:gsLst>
            <a:lin ang="16200000"/>
          </a:gradFill>
        </p:spPr>
        <p:txBody>
          <a:bodyPr anchor="ctr" bIns="9000" lIns="9000" rIns="9000" tIns="9000"/>
          <a:p>
            <a:pPr algn="ctr">
              <a:lnSpc>
                <a:spcPct val="90000"/>
              </a:lnSpc>
            </a:pPr>
            <a:r>
              <a:rPr lang="en-US" sz="1400">
                <a:solidFill>
                  <a:srgbClr val="ffffff"/>
                </a:solidFill>
                <a:latin typeface="Arial"/>
              </a:rPr>
              <a:t>Source Code </a:t>
            </a:r>
            <a:endParaRPr/>
          </a:p>
        </p:txBody>
      </p:sp>
      <p:sp>
        <p:nvSpPr>
          <p:cNvPr id="212" name="CustomShape 6"/>
          <p:cNvSpPr/>
          <p:nvPr/>
        </p:nvSpPr>
        <p:spPr>
          <a:xfrm rot="21441000">
            <a:off x="3059280" y="3371760"/>
            <a:ext cx="633240" cy="33480"/>
          </a:xfrm>
          <a:prstGeom prst="rect">
            <a:avLst/>
          </a:prstGeom>
          <a:ln w="9360">
            <a:solidFill>
              <a:srgbClr val="95b3b5"/>
            </a:solidFill>
            <a:round/>
          </a:ln>
        </p:spPr>
      </p:sp>
      <p:sp>
        <p:nvSpPr>
          <p:cNvPr id="213" name="CustomShape 7"/>
          <p:cNvSpPr/>
          <p:nvPr/>
        </p:nvSpPr>
        <p:spPr>
          <a:xfrm>
            <a:off x="3692520" y="3182040"/>
            <a:ext cx="2001960" cy="384120"/>
          </a:xfrm>
          <a:prstGeom prst="roundRect">
            <a:avLst>
              <a:gd fmla="val 10000" name="adj"/>
            </a:avLst>
          </a:prstGeom>
          <a:gradFill>
            <a:gsLst>
              <a:gs pos="0">
                <a:srgbClr val="afe0e3"/>
              </a:gs>
              <a:gs pos="50000">
                <a:srgbClr val="87abad"/>
              </a:gs>
              <a:gs pos="100000">
                <a:srgbClr val="afe0e3"/>
              </a:gs>
            </a:gsLst>
            <a:lin ang="16200000"/>
          </a:gradFill>
        </p:spPr>
        <p:txBody>
          <a:bodyPr anchor="ctr" bIns="9000" lIns="9000" rIns="9000" tIns="9000"/>
          <a:p>
            <a:pPr algn="ctr">
              <a:lnSpc>
                <a:spcPct val="90000"/>
              </a:lnSpc>
            </a:pPr>
            <a:r>
              <a:rPr lang="en-US" sz="1400">
                <a:solidFill>
                  <a:srgbClr val="ffffff"/>
                </a:solidFill>
                <a:latin typeface="Arial"/>
              </a:rPr>
              <a:t>Branches</a:t>
            </a:r>
            <a:endParaRPr/>
          </a:p>
        </p:txBody>
      </p:sp>
      <p:sp>
        <p:nvSpPr>
          <p:cNvPr id="214" name="CustomShape 8"/>
          <p:cNvSpPr/>
          <p:nvPr/>
        </p:nvSpPr>
        <p:spPr>
          <a:xfrm rot="2219400">
            <a:off x="2979720" y="3624840"/>
            <a:ext cx="792000" cy="33480"/>
          </a:xfrm>
          <a:prstGeom prst="rect">
            <a:avLst/>
          </a:prstGeom>
          <a:ln w="9360">
            <a:solidFill>
              <a:srgbClr val="95b3b5"/>
            </a:solidFill>
            <a:round/>
          </a:ln>
        </p:spPr>
      </p:sp>
      <p:sp>
        <p:nvSpPr>
          <p:cNvPr id="215" name="CustomShape 9"/>
          <p:cNvSpPr/>
          <p:nvPr/>
        </p:nvSpPr>
        <p:spPr>
          <a:xfrm>
            <a:off x="3692520" y="3681720"/>
            <a:ext cx="2026080" cy="397080"/>
          </a:xfrm>
          <a:prstGeom prst="roundRect">
            <a:avLst>
              <a:gd fmla="val 10000" name="adj"/>
            </a:avLst>
          </a:prstGeom>
          <a:gradFill>
            <a:gsLst>
              <a:gs pos="0">
                <a:srgbClr val="afe0e3"/>
              </a:gs>
              <a:gs pos="50000">
                <a:srgbClr val="87abad"/>
              </a:gs>
              <a:gs pos="100000">
                <a:srgbClr val="afe0e3"/>
              </a:gs>
            </a:gsLst>
            <a:lin ang="16200000"/>
          </a:gradFill>
        </p:spPr>
        <p:txBody>
          <a:bodyPr anchor="ctr" bIns="9000" lIns="9000" rIns="9000" tIns="9000"/>
          <a:p>
            <a:pPr algn="ctr">
              <a:lnSpc>
                <a:spcPct val="90000"/>
              </a:lnSpc>
            </a:pPr>
            <a:r>
              <a:rPr lang="en-US" sz="1400">
                <a:solidFill>
                  <a:srgbClr val="ffffff"/>
                </a:solidFill>
                <a:latin typeface="Arial"/>
              </a:rPr>
              <a:t>Tags</a:t>
            </a:r>
            <a:endParaRPr/>
          </a:p>
        </p:txBody>
      </p:sp>
      <p:sp>
        <p:nvSpPr>
          <p:cNvPr id="216" name="TextShape 10"/>
          <p:cNvSpPr txBox="1"/>
          <p:nvPr/>
        </p:nvSpPr>
        <p:spPr>
          <a:xfrm>
            <a:off x="914400" y="685800"/>
            <a:ext cx="7238520" cy="711000"/>
          </a:xfrm>
          <a:prstGeom prst="rect">
            <a:avLst/>
          </a:prstGeom>
        </p:spPr>
        <p:txBody>
          <a:bodyPr anchor="ctr"/>
          <a:p>
            <a:pPr>
              <a:lnSpc>
                <a:spcPct val="100000"/>
              </a:lnSpc>
            </a:pPr>
            <a:r>
              <a:rPr lang="en-US" sz="2000">
                <a:solidFill>
                  <a:srgbClr val="000000"/>
                </a:solidFill>
                <a:latin typeface="Arial"/>
              </a:rPr>
              <a:t>Optimus Standard Configuration</a:t>
            </a:r>
            <a:endParaRPr/>
          </a:p>
        </p:txBody>
      </p:sp>
      <p:sp>
        <p:nvSpPr>
          <p:cNvPr id="217" name="TextShape 11"/>
          <p:cNvSpPr txBox="1"/>
          <p:nvPr/>
        </p:nvSpPr>
        <p:spPr>
          <a:xfrm>
            <a:off x="914400" y="1523880"/>
            <a:ext cx="7772040" cy="4392360"/>
          </a:xfrm>
          <a:prstGeom prst="rect">
            <a:avLst/>
          </a:prstGeom>
        </p:spPr>
        <p:txBody>
          <a:bodyPr/>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1600">
                <a:solidFill>
                  <a:srgbClr val="000000"/>
                </a:solidFill>
                <a:latin typeface="Arial"/>
              </a:rPr>
              <a:t>	</a:t>
            </a:r>
            <a:r>
              <a:rPr lang="en-US" sz="1600">
                <a:solidFill>
                  <a:srgbClr val="000000"/>
                </a:solidFill>
                <a:latin typeface="Arial"/>
              </a:rPr>
              <a:t>	</a:t>
            </a:r>
            <a:r>
              <a:rPr lang="en-US" sz="1600">
                <a:solidFill>
                  <a:srgbClr val="000000"/>
                </a:solidFill>
                <a:latin typeface="Arial"/>
              </a:rPr>
              <a:t>	</a:t>
            </a:r>
            <a:r>
              <a:rPr lang="en-US" sz="1600">
                <a:solidFill>
                  <a:srgbClr val="000000"/>
                </a:solidFill>
                <a:latin typeface="Arial"/>
              </a:rPr>
              <a:t>	</a:t>
            </a:r>
            <a:r>
              <a:rPr lang="en-US" sz="1600">
                <a:solidFill>
                  <a:srgbClr val="000000"/>
                </a:solidFill>
                <a:latin typeface="Arial"/>
              </a:rPr>
              <a:t>Repository Structure </a:t>
            </a:r>
            <a:endParaRPr/>
          </a:p>
          <a:p>
            <a:pPr>
              <a:lnSpc>
                <a:spcPct val="100000"/>
              </a:lnSpc>
            </a:pPr>
            <a:endParaRPr/>
          </a:p>
          <a:p>
            <a:pPr>
              <a:lnSpc>
                <a:spcPct val="100000"/>
              </a:lnSpc>
            </a:pP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TextShape 1"/>
          <p:cNvSpPr txBox="1"/>
          <p:nvPr/>
        </p:nvSpPr>
        <p:spPr>
          <a:xfrm>
            <a:off x="914400" y="609480"/>
            <a:ext cx="7543440" cy="711000"/>
          </a:xfrm>
          <a:prstGeom prst="rect">
            <a:avLst/>
          </a:prstGeom>
        </p:spPr>
        <p:txBody>
          <a:bodyPr anchor="ctr"/>
          <a:p>
            <a:pPr>
              <a:lnSpc>
                <a:spcPct val="100000"/>
              </a:lnSpc>
            </a:pPr>
            <a:r>
              <a:rPr lang="en-US" sz="2000">
                <a:solidFill>
                  <a:srgbClr val="000000"/>
                </a:solidFill>
                <a:latin typeface="Arial"/>
              </a:rPr>
              <a:t>Optimus Standard Configuration - Do’s and Don’ts for Configuration Management</a:t>
            </a:r>
            <a:endParaRPr/>
          </a:p>
        </p:txBody>
      </p:sp>
      <p:sp>
        <p:nvSpPr>
          <p:cNvPr id="219" name="TextShape 2"/>
          <p:cNvSpPr txBox="1"/>
          <p:nvPr/>
        </p:nvSpPr>
        <p:spPr>
          <a:xfrm>
            <a:off x="914400" y="1523880"/>
            <a:ext cx="7543440" cy="4392360"/>
          </a:xfrm>
          <a:prstGeom prst="rect">
            <a:avLst/>
          </a:prstGeom>
        </p:spPr>
        <p:txBody>
          <a:bodyPr/>
          <a:p>
            <a:pPr>
              <a:lnSpc>
                <a:spcPct val="100000"/>
              </a:lnSpc>
            </a:pPr>
            <a:r>
              <a:rPr b="1" lang="en-US" sz="1400">
                <a:solidFill>
                  <a:srgbClr val="000000"/>
                </a:solidFill>
                <a:latin typeface="Arial"/>
              </a:rPr>
              <a:t>Do’s</a:t>
            </a:r>
            <a:endParaRPr/>
          </a:p>
          <a:p>
            <a:pPr>
              <a:lnSpc>
                <a:spcPct val="100000"/>
              </a:lnSpc>
              <a:buFont typeface="StarSymbol"/>
              <a:buChar char=""/>
            </a:pPr>
            <a:r>
              <a:rPr lang="en-US" sz="1400">
                <a:solidFill>
                  <a:srgbClr val="000000"/>
                </a:solidFill>
                <a:latin typeface="Arial"/>
              </a:rPr>
              <a:t>Write proper comment for the changes done. See comments guidelines for the same.</a:t>
            </a:r>
            <a:endParaRPr/>
          </a:p>
          <a:p>
            <a:pPr>
              <a:lnSpc>
                <a:spcPct val="100000"/>
              </a:lnSpc>
              <a:buFont typeface="StarSymbol"/>
              <a:buChar char=""/>
            </a:pPr>
            <a:r>
              <a:rPr lang="en-US" sz="1400">
                <a:solidFill>
                  <a:srgbClr val="000000"/>
                </a:solidFill>
                <a:latin typeface="Arial"/>
              </a:rPr>
              <a:t>Always download the “Tag” and check that it build properly before sending to Client or testing team.</a:t>
            </a:r>
            <a:endParaRPr/>
          </a:p>
          <a:p>
            <a:pPr>
              <a:lnSpc>
                <a:spcPct val="100000"/>
              </a:lnSpc>
            </a:pPr>
            <a:endParaRPr/>
          </a:p>
          <a:p>
            <a:pPr>
              <a:lnSpc>
                <a:spcPct val="100000"/>
              </a:lnSpc>
            </a:pPr>
            <a:r>
              <a:rPr b="1" lang="en-US" sz="1400">
                <a:solidFill>
                  <a:srgbClr val="000000"/>
                </a:solidFill>
                <a:latin typeface="Arial"/>
              </a:rPr>
              <a:t>Don’ts</a:t>
            </a:r>
            <a:endParaRPr/>
          </a:p>
          <a:p>
            <a:pPr>
              <a:lnSpc>
                <a:spcPct val="100000"/>
              </a:lnSpc>
              <a:buFont typeface="StarSymbol"/>
              <a:buChar char=""/>
            </a:pPr>
            <a:r>
              <a:rPr lang="en-US" sz="1400">
                <a:solidFill>
                  <a:srgbClr val="000000"/>
                </a:solidFill>
                <a:latin typeface="Arial"/>
              </a:rPr>
              <a:t>Don’t commit multiple check‐in for the single change.</a:t>
            </a:r>
            <a:endParaRPr/>
          </a:p>
          <a:p>
            <a:pPr>
              <a:lnSpc>
                <a:spcPct val="100000"/>
              </a:lnSpc>
              <a:buFont typeface="StarSymbol"/>
              <a:buChar char=""/>
            </a:pPr>
            <a:r>
              <a:rPr lang="en-US" sz="1400">
                <a:solidFill>
                  <a:srgbClr val="000000"/>
                </a:solidFill>
                <a:latin typeface="Arial"/>
              </a:rPr>
              <a:t>Don’t commit any user specific files or binaries which will be dynamically generated. E.g. “User Options” file and “Bin/Obj” folders.</a:t>
            </a:r>
            <a:endParaRPr/>
          </a:p>
          <a:p>
            <a:pPr>
              <a:lnSpc>
                <a:spcPct val="100000"/>
              </a:lnSpc>
              <a:buFont typeface="StarSymbol"/>
              <a:buChar char=""/>
            </a:pPr>
            <a:r>
              <a:rPr lang="en-US" sz="1400">
                <a:solidFill>
                  <a:srgbClr val="000000"/>
                </a:solidFill>
                <a:latin typeface="Arial"/>
              </a:rPr>
              <a:t>Don’t commit fixes for more than one defect in a single check‐in.</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TextShape 1"/>
          <p:cNvSpPr txBox="1"/>
          <p:nvPr/>
        </p:nvSpPr>
        <p:spPr>
          <a:xfrm>
            <a:off x="685800" y="2971800"/>
            <a:ext cx="8229240" cy="711000"/>
          </a:xfrm>
          <a:prstGeom prst="rect">
            <a:avLst/>
          </a:prstGeom>
        </p:spPr>
        <p:txBody>
          <a:bodyPr anchor="ctr"/>
          <a:p>
            <a:pPr algn="ctr">
              <a:lnSpc>
                <a:spcPct val="100000"/>
              </a:lnSpc>
            </a:pPr>
            <a:r>
              <a:rPr lang="en-US" sz="2800">
                <a:solidFill>
                  <a:srgbClr val="000000"/>
                </a:solidFill>
                <a:latin typeface="Arial"/>
              </a:rPr>
              <a:t>Thank You</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914400" y="685800"/>
            <a:ext cx="8229240" cy="711000"/>
          </a:xfrm>
          <a:prstGeom prst="rect">
            <a:avLst/>
          </a:prstGeom>
        </p:spPr>
        <p:txBody>
          <a:bodyPr anchor="ctr"/>
          <a:p>
            <a:pPr>
              <a:lnSpc>
                <a:spcPct val="100000"/>
              </a:lnSpc>
            </a:pPr>
            <a:r>
              <a:rPr lang="en-US" sz="2000">
                <a:solidFill>
                  <a:srgbClr val="000000"/>
                </a:solidFill>
                <a:latin typeface="Arial"/>
              </a:rPr>
              <a:t>Objective</a:t>
            </a:r>
            <a:endParaRPr/>
          </a:p>
        </p:txBody>
      </p:sp>
      <p:sp>
        <p:nvSpPr>
          <p:cNvPr id="169" name="TextShape 2"/>
          <p:cNvSpPr txBox="1"/>
          <p:nvPr/>
        </p:nvSpPr>
        <p:spPr>
          <a:xfrm>
            <a:off x="914400" y="1523880"/>
            <a:ext cx="7162560" cy="3504960"/>
          </a:xfrm>
          <a:prstGeom prst="rect">
            <a:avLst/>
          </a:prstGeom>
        </p:spPr>
        <p:txBody>
          <a:bodyPr/>
          <a:p>
            <a:pPr>
              <a:lnSpc>
                <a:spcPct val="100000"/>
              </a:lnSpc>
              <a:buFont typeface="StarSymbol"/>
              <a:buChar char=""/>
            </a:pPr>
            <a:r>
              <a:rPr lang="en-US" sz="1600">
                <a:solidFill>
                  <a:srgbClr val="000000"/>
                </a:solidFill>
                <a:latin typeface="Arial"/>
              </a:rPr>
              <a:t>Do you work in a team?</a:t>
            </a:r>
            <a:endParaRPr/>
          </a:p>
          <a:p>
            <a:pPr>
              <a:lnSpc>
                <a:spcPct val="100000"/>
              </a:lnSpc>
              <a:buFont typeface="StarSymbol"/>
              <a:buChar char=""/>
            </a:pPr>
            <a:r>
              <a:rPr lang="en-US" sz="1600">
                <a:solidFill>
                  <a:srgbClr val="000000"/>
                </a:solidFill>
                <a:latin typeface="Arial"/>
              </a:rPr>
              <a:t>Has it ever happened that you were working on a file, and someone else was working on the same file at the same time?</a:t>
            </a:r>
            <a:endParaRPr/>
          </a:p>
          <a:p>
            <a:pPr>
              <a:lnSpc>
                <a:spcPct val="100000"/>
              </a:lnSpc>
              <a:buFont typeface="StarSymbol"/>
              <a:buChar char=""/>
            </a:pPr>
            <a:r>
              <a:rPr lang="en-US" sz="1600">
                <a:solidFill>
                  <a:srgbClr val="000000"/>
                </a:solidFill>
                <a:latin typeface="Arial"/>
              </a:rPr>
              <a:t>Did you lose your changes to that file because of that? </a:t>
            </a:r>
            <a:endParaRPr/>
          </a:p>
          <a:p>
            <a:pPr>
              <a:lnSpc>
                <a:spcPct val="100000"/>
              </a:lnSpc>
              <a:buFont typeface="StarSymbol"/>
              <a:buChar char=""/>
            </a:pPr>
            <a:r>
              <a:rPr lang="en-US" sz="1600">
                <a:solidFill>
                  <a:srgbClr val="000000"/>
                </a:solidFill>
                <a:latin typeface="Arial"/>
              </a:rPr>
              <a:t>Have you ever saved a file, and then wanted to revert the changes you made? </a:t>
            </a:r>
            <a:endParaRPr/>
          </a:p>
          <a:p>
            <a:pPr>
              <a:lnSpc>
                <a:spcPct val="100000"/>
              </a:lnSpc>
              <a:buFont typeface="StarSymbol"/>
              <a:buChar char=""/>
            </a:pPr>
            <a:r>
              <a:rPr lang="en-US" sz="1600">
                <a:solidFill>
                  <a:srgbClr val="000000"/>
                </a:solidFill>
                <a:latin typeface="Arial"/>
              </a:rPr>
              <a:t>Have you ever wished you could see what a file looked like some time ago?</a:t>
            </a:r>
            <a:endParaRPr/>
          </a:p>
          <a:p>
            <a:pPr>
              <a:lnSpc>
                <a:spcPct val="100000"/>
              </a:lnSpc>
              <a:buFont typeface="StarSymbol"/>
              <a:buChar char=""/>
            </a:pPr>
            <a:r>
              <a:rPr lang="en-US" sz="1600">
                <a:solidFill>
                  <a:srgbClr val="000000"/>
                </a:solidFill>
                <a:latin typeface="Arial"/>
              </a:rPr>
              <a:t>Have you ever found a bug in your project and wanted to know when that bug got into your files?</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914400" y="685800"/>
            <a:ext cx="7695720" cy="711000"/>
          </a:xfrm>
          <a:prstGeom prst="rect">
            <a:avLst/>
          </a:prstGeom>
        </p:spPr>
        <p:txBody>
          <a:bodyPr anchor="ctr"/>
          <a:p>
            <a:pPr>
              <a:lnSpc>
                <a:spcPct val="100000"/>
              </a:lnSpc>
            </a:pPr>
            <a:r>
              <a:rPr lang="en-US" sz="2000">
                <a:solidFill>
                  <a:srgbClr val="000000"/>
                </a:solidFill>
                <a:latin typeface="Arial"/>
              </a:rPr>
              <a:t>What is Software Configuration Management</a:t>
            </a:r>
            <a:endParaRPr/>
          </a:p>
        </p:txBody>
      </p:sp>
      <p:sp>
        <p:nvSpPr>
          <p:cNvPr id="171" name="TextShape 2"/>
          <p:cNvSpPr txBox="1"/>
          <p:nvPr/>
        </p:nvSpPr>
        <p:spPr>
          <a:xfrm>
            <a:off x="914400" y="1523880"/>
            <a:ext cx="7695720" cy="4392360"/>
          </a:xfrm>
          <a:prstGeom prst="rect">
            <a:avLst/>
          </a:prstGeom>
        </p:spPr>
        <p:txBody>
          <a:bodyPr/>
          <a:p>
            <a:pPr>
              <a:lnSpc>
                <a:spcPct val="100000"/>
              </a:lnSpc>
              <a:buFont typeface="StarSymbol"/>
              <a:buChar char=""/>
            </a:pPr>
            <a:r>
              <a:rPr lang="en-US" sz="1400">
                <a:solidFill>
                  <a:srgbClr val="000000"/>
                </a:solidFill>
                <a:latin typeface="Arial"/>
              </a:rPr>
              <a:t>Software Configuration Management is the ability to control and manage change in a software project.</a:t>
            </a:r>
            <a:endParaRPr/>
          </a:p>
          <a:p>
            <a:pPr>
              <a:lnSpc>
                <a:spcPct val="100000"/>
              </a:lnSpc>
              <a:buFont typeface="StarSymbol"/>
              <a:buChar char=""/>
            </a:pPr>
            <a:r>
              <a:rPr lang="en-US" sz="1400">
                <a:solidFill>
                  <a:srgbClr val="000000"/>
                </a:solidFill>
                <a:latin typeface="Arial"/>
              </a:rPr>
              <a:t>Change Management defines processes to prevent unauthorized changes, procedures to follow when making changes, required information, possibly workflow management as well. Change management is orders of magnitude more complex than version control of software.</a:t>
            </a:r>
            <a:endParaRPr/>
          </a:p>
          <a:p>
            <a:pPr>
              <a:lnSpc>
                <a:spcPct val="100000"/>
              </a:lnSpc>
              <a:buFont typeface="StarSymbol"/>
              <a:buChar char=""/>
            </a:pPr>
            <a:r>
              <a:rPr lang="en-US" sz="1400">
                <a:solidFill>
                  <a:srgbClr val="000000"/>
                </a:solidFill>
                <a:latin typeface="Arial"/>
              </a:rPr>
              <a:t>All SCM systems provide the following essential features:</a:t>
            </a:r>
            <a:endParaRPr/>
          </a:p>
          <a:p>
            <a:pPr lvl="1">
              <a:lnSpc>
                <a:spcPct val="100000"/>
              </a:lnSpc>
              <a:buSzPct val="25000"/>
              <a:buFont typeface="StarSymbol"/>
              <a:buChar char=""/>
            </a:pPr>
            <a:r>
              <a:rPr b="1" lang="en-US" sz="1400">
                <a:solidFill>
                  <a:srgbClr val="000000"/>
                </a:solidFill>
                <a:latin typeface="Arial"/>
              </a:rPr>
              <a:t>Concurrency Management </a:t>
            </a:r>
            <a:r>
              <a:rPr lang="en-US" sz="1400">
                <a:solidFill>
                  <a:srgbClr val="000000"/>
                </a:solidFill>
                <a:latin typeface="Arial"/>
              </a:rPr>
              <a:t>-  Concurrency refers to the simultaneous editing of a file by more than one person</a:t>
            </a:r>
            <a:endParaRPr/>
          </a:p>
          <a:p>
            <a:pPr lvl="1">
              <a:lnSpc>
                <a:spcPct val="100000"/>
              </a:lnSpc>
              <a:buSzPct val="25000"/>
              <a:buFont typeface="StarSymbol"/>
              <a:buChar char=""/>
            </a:pPr>
            <a:r>
              <a:rPr b="1" lang="en-US" sz="1400">
                <a:solidFill>
                  <a:srgbClr val="000000"/>
                </a:solidFill>
                <a:latin typeface="Arial"/>
              </a:rPr>
              <a:t>Versioning</a:t>
            </a:r>
            <a:r>
              <a:rPr lang="en-US" sz="1400">
                <a:solidFill>
                  <a:srgbClr val="000000"/>
                </a:solidFill>
                <a:latin typeface="Arial"/>
              </a:rPr>
              <a:t> - Versioning refers to keeping track of file revisions which makes it possible to re-create (or roll back to) a previous version of the file</a:t>
            </a:r>
            <a:endParaRPr/>
          </a:p>
          <a:p>
            <a:pPr lvl="1">
              <a:lnSpc>
                <a:spcPct val="100000"/>
              </a:lnSpc>
              <a:buSzPct val="25000"/>
              <a:buFont typeface="StarSymbol"/>
              <a:buChar char=""/>
            </a:pPr>
            <a:r>
              <a:rPr b="1" lang="en-US" sz="1400">
                <a:solidFill>
                  <a:srgbClr val="000000"/>
                </a:solidFill>
                <a:latin typeface="Arial"/>
              </a:rPr>
              <a:t>Synchronization</a:t>
            </a:r>
            <a:r>
              <a:rPr lang="en-US" sz="1400">
                <a:solidFill>
                  <a:srgbClr val="000000"/>
                </a:solidFill>
                <a:latin typeface="Arial"/>
              </a:rPr>
              <a:t> – Updating local copy, Modifying and Checking- in modified files is called synchronization</a:t>
            </a:r>
            <a:endParaRPr/>
          </a:p>
          <a:p>
            <a:endParaRPr/>
          </a:p>
          <a:p>
            <a:pPr>
              <a:lnSpc>
                <a:spcPct val="100000"/>
              </a:lnSpc>
            </a:pP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914400" y="685800"/>
            <a:ext cx="7695720" cy="711000"/>
          </a:xfrm>
          <a:prstGeom prst="rect">
            <a:avLst/>
          </a:prstGeom>
        </p:spPr>
        <p:txBody>
          <a:bodyPr anchor="ctr"/>
          <a:p>
            <a:pPr>
              <a:lnSpc>
                <a:spcPct val="100000"/>
              </a:lnSpc>
            </a:pPr>
            <a:r>
              <a:rPr lang="en-US" sz="2000">
                <a:solidFill>
                  <a:srgbClr val="000000"/>
                </a:solidFill>
                <a:latin typeface="Arial"/>
              </a:rPr>
              <a:t>Introduction to Github</a:t>
            </a:r>
            <a:r>
              <a:rPr lang="en-US" sz="2800">
                <a:solidFill>
                  <a:srgbClr val="000000"/>
                </a:solidFill>
                <a:latin typeface="Arial"/>
              </a:rPr>
              <a:t>
</a:t>
            </a:r>
            <a:endParaRPr/>
          </a:p>
        </p:txBody>
      </p:sp>
      <p:sp>
        <p:nvSpPr>
          <p:cNvPr id="173" name="TextShape 2"/>
          <p:cNvSpPr txBox="1"/>
          <p:nvPr/>
        </p:nvSpPr>
        <p:spPr>
          <a:xfrm>
            <a:off x="914400" y="1523880"/>
            <a:ext cx="7695720" cy="4392360"/>
          </a:xfrm>
          <a:prstGeom prst="rect">
            <a:avLst/>
          </a:prstGeom>
        </p:spPr>
        <p:txBody>
          <a:bodyPr/>
          <a:p>
            <a:pPr>
              <a:lnSpc>
                <a:spcPct val="100000"/>
              </a:lnSpc>
            </a:pPr>
            <a:r>
              <a:rPr lang="en-US" sz="1500">
                <a:solidFill>
                  <a:srgbClr val="000000"/>
                </a:solidFill>
                <a:latin typeface="Arial"/>
              </a:rPr>
              <a:t>As a standard practice across the organization, Optimus decided to use Github as a configuration management tool for various projects.</a:t>
            </a:r>
            <a:r>
              <a:rPr lang="en-US" sz="1500">
                <a:solidFill>
                  <a:srgbClr val="000000"/>
                </a:solidFill>
                <a:latin typeface="Arial"/>
              </a:rPr>
              <a:t>
</a:t>
            </a:r>
            <a:endParaRPr/>
          </a:p>
          <a:p>
            <a:pPr>
              <a:lnSpc>
                <a:spcPct val="100000"/>
              </a:lnSpc>
            </a:pPr>
            <a:r>
              <a:rPr b="1" lang="en-US" sz="1500">
                <a:solidFill>
                  <a:srgbClr val="000000"/>
                </a:solidFill>
                <a:latin typeface="Arial"/>
              </a:rPr>
              <a:t>Server – </a:t>
            </a:r>
            <a:r>
              <a:rPr lang="en-US" sz="1500">
                <a:solidFill>
                  <a:srgbClr val="000000"/>
                </a:solidFill>
                <a:latin typeface="Arial"/>
              </a:rPr>
              <a:t>Gitserver is hosted on Amazon and can be accessed from anywhere.</a:t>
            </a:r>
            <a:endParaRPr/>
          </a:p>
          <a:p>
            <a:pPr>
              <a:lnSpc>
                <a:spcPct val="100000"/>
              </a:lnSpc>
            </a:pPr>
            <a:r>
              <a:rPr b="1" lang="en-US" sz="1500">
                <a:solidFill>
                  <a:srgbClr val="000000"/>
                </a:solidFill>
                <a:latin typeface="Arial"/>
              </a:rPr>
              <a:t>Client – </a:t>
            </a:r>
            <a:r>
              <a:rPr b="1" lang="en-US" sz="1600">
                <a:solidFill>
                  <a:srgbClr val="000000"/>
                </a:solidFill>
                <a:latin typeface="Arial"/>
              </a:rPr>
              <a:t>TortoiseGit</a:t>
            </a:r>
            <a:r>
              <a:rPr lang="en-US" sz="1600">
                <a:solidFill>
                  <a:srgbClr val="000000"/>
                </a:solidFill>
                <a:latin typeface="Arial"/>
              </a:rPr>
              <a:t> </a:t>
            </a:r>
            <a:r>
              <a:rPr lang="en-US" sz="1500">
                <a:solidFill>
                  <a:srgbClr val="000000"/>
                </a:solidFill>
                <a:latin typeface="Arial"/>
              </a:rPr>
              <a:t>is a Git revision control client, implemented as a Microsoft Windows shell extension. It is free software released under the GNU General Public License. </a:t>
            </a:r>
            <a:r>
              <a:rPr lang="en-US" sz="1500">
                <a:solidFill>
                  <a:srgbClr val="000000"/>
                </a:solidFill>
                <a:latin typeface="Arial"/>
              </a:rPr>
              <a:t>
</a:t>
            </a:r>
            <a:endParaRPr/>
          </a:p>
          <a:p>
            <a:pPr>
              <a:lnSpc>
                <a:spcPct val="100000"/>
              </a:lnSpc>
            </a:pPr>
            <a:r>
              <a:rPr b="1" lang="en-US" sz="1500">
                <a:solidFill>
                  <a:srgbClr val="000000"/>
                </a:solidFill>
                <a:latin typeface="Arial"/>
              </a:rPr>
              <a:t>Download Link:</a:t>
            </a:r>
            <a:endParaRPr/>
          </a:p>
          <a:p>
            <a:pPr>
              <a:lnSpc>
                <a:spcPct val="100000"/>
              </a:lnSpc>
            </a:pPr>
            <a:r>
              <a:rPr lang="en-US" sz="1500" u="sng">
                <a:solidFill>
                  <a:srgbClr val="009999"/>
                </a:solidFill>
                <a:latin typeface="Arial"/>
                <a:hlinkClick r:id="rId1"/>
              </a:rPr>
              <a:t>http://code.google.com/p/tortoisegit/wiki/Download</a:t>
            </a:r>
            <a:endParaRPr/>
          </a:p>
          <a:p>
            <a:pPr>
              <a:lnSpc>
                <a:spcPct val="100000"/>
              </a:lnSpc>
            </a:pPr>
            <a:endParaRPr/>
          </a:p>
          <a:p>
            <a:pPr>
              <a:lnSpc>
                <a:spcPct val="100000"/>
              </a:lnSpc>
            </a:pPr>
            <a:r>
              <a:rPr b="1" lang="en-US" sz="1500">
                <a:solidFill>
                  <a:srgbClr val="000000"/>
                </a:solidFill>
                <a:latin typeface="Arial"/>
              </a:rPr>
              <a:t>Tortoise Git Tutorial:</a:t>
            </a:r>
            <a:endParaRPr/>
          </a:p>
          <a:p>
            <a:pPr>
              <a:lnSpc>
                <a:spcPct val="100000"/>
              </a:lnSpc>
            </a:pPr>
            <a:r>
              <a:rPr lang="en-US" sz="1500" u="sng">
                <a:solidFill>
                  <a:srgbClr val="009999"/>
                </a:solidFill>
                <a:latin typeface="Arial"/>
                <a:hlinkClick r:id="rId2"/>
              </a:rPr>
              <a:t>http://uncod.in/blog/github-tortoisegit-and-organizational-workflow-tutorial/</a:t>
            </a:r>
            <a:endParaRPr/>
          </a:p>
          <a:p>
            <a:pPr>
              <a:lnSpc>
                <a:spcPct val="100000"/>
              </a:lnSpc>
            </a:pP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914400" y="685800"/>
            <a:ext cx="7772040" cy="711000"/>
          </a:xfrm>
          <a:prstGeom prst="rect">
            <a:avLst/>
          </a:prstGeom>
        </p:spPr>
        <p:txBody>
          <a:bodyPr anchor="ctr"/>
          <a:p>
            <a:pPr>
              <a:lnSpc>
                <a:spcPct val="100000"/>
              </a:lnSpc>
            </a:pPr>
            <a:r>
              <a:rPr lang="en-US" sz="2000">
                <a:solidFill>
                  <a:srgbClr val="000000"/>
                </a:solidFill>
                <a:latin typeface="Arial"/>
              </a:rPr>
              <a:t>Basic Concept</a:t>
            </a:r>
            <a:endParaRPr/>
          </a:p>
        </p:txBody>
      </p:sp>
      <p:sp>
        <p:nvSpPr>
          <p:cNvPr id="175" name="TextShape 2"/>
          <p:cNvSpPr txBox="1"/>
          <p:nvPr/>
        </p:nvSpPr>
        <p:spPr>
          <a:xfrm>
            <a:off x="914400" y="1523880"/>
            <a:ext cx="7772040" cy="4392360"/>
          </a:xfrm>
          <a:prstGeom prst="rect">
            <a:avLst/>
          </a:prstGeom>
        </p:spPr>
        <p:txBody>
          <a:bodyPr/>
          <a:p>
            <a:pPr>
              <a:lnSpc>
                <a:spcPct val="100000"/>
              </a:lnSpc>
              <a:buFont typeface="StarSymbol"/>
              <a:buChar char=""/>
            </a:pPr>
            <a:r>
              <a:rPr lang="en-US" sz="1400">
                <a:solidFill>
                  <a:srgbClr val="000000"/>
                </a:solidFill>
                <a:latin typeface="Arial"/>
              </a:rPr>
              <a:t>Git is a decentralized version control system. The "decentralized" bit sets it apart from other version control systems like CVS, SVN or Perforce. "Decentralized" means that there is no central repository -- each developer has a repository (or a few copies) that contains the entire history of everything. This has some advantages:</a:t>
            </a:r>
            <a:endParaRPr/>
          </a:p>
          <a:p>
            <a:pPr>
              <a:lnSpc>
                <a:spcPct val="100000"/>
              </a:lnSpc>
              <a:buFont typeface="StarSymbol"/>
              <a:buChar char=""/>
            </a:pPr>
            <a:r>
              <a:rPr lang="en-US" sz="1400">
                <a:solidFill>
                  <a:srgbClr val="000000"/>
                </a:solidFill>
                <a:latin typeface="Arial"/>
              </a:rPr>
              <a:t>You can make commits without being network-connected</a:t>
            </a:r>
            <a:endParaRPr/>
          </a:p>
          <a:p>
            <a:pPr>
              <a:lnSpc>
                <a:spcPct val="100000"/>
              </a:lnSpc>
              <a:buFont typeface="StarSymbol"/>
              <a:buChar char=""/>
            </a:pPr>
            <a:r>
              <a:rPr lang="en-US" sz="1400">
                <a:solidFill>
                  <a:srgbClr val="000000"/>
                </a:solidFill>
                <a:latin typeface="Arial"/>
              </a:rPr>
              <a:t>You can commit without worrying about build-breakage</a:t>
            </a:r>
            <a:endParaRPr/>
          </a:p>
          <a:p>
            <a:pPr>
              <a:lnSpc>
                <a:spcPct val="100000"/>
              </a:lnSpc>
              <a:buFont typeface="StarSymbol"/>
              <a:buChar char=""/>
            </a:pPr>
            <a:r>
              <a:rPr lang="en-US" sz="1400">
                <a:solidFill>
                  <a:srgbClr val="000000"/>
                </a:solidFill>
                <a:latin typeface="Arial"/>
              </a:rPr>
              <a:t>In a disaster scenario, you're fine unless </a:t>
            </a:r>
            <a:r>
              <a:rPr i="1" lang="en-US" sz="1400">
                <a:solidFill>
                  <a:srgbClr val="000000"/>
                </a:solidFill>
                <a:latin typeface="Arial"/>
              </a:rPr>
              <a:t>every</a:t>
            </a:r>
            <a:r>
              <a:rPr lang="en-US" sz="1400">
                <a:solidFill>
                  <a:srgbClr val="000000"/>
                </a:solidFill>
                <a:latin typeface="Arial"/>
              </a:rPr>
              <a:t> copy of the repo is wiped out</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914400" y="685800"/>
            <a:ext cx="8229240" cy="711000"/>
          </a:xfrm>
          <a:prstGeom prst="rect">
            <a:avLst/>
          </a:prstGeom>
        </p:spPr>
        <p:txBody>
          <a:bodyPr anchor="ctr"/>
          <a:p>
            <a:pPr>
              <a:lnSpc>
                <a:spcPct val="100000"/>
              </a:lnSpc>
            </a:pPr>
            <a:r>
              <a:rPr lang="en-US" sz="2000">
                <a:solidFill>
                  <a:srgbClr val="000000"/>
                </a:solidFill>
                <a:latin typeface="Arial"/>
              </a:rPr>
              <a:t>Basic Operations</a:t>
            </a:r>
            <a:endParaRPr/>
          </a:p>
        </p:txBody>
      </p:sp>
      <p:sp>
        <p:nvSpPr>
          <p:cNvPr id="177" name="TextShape 2"/>
          <p:cNvSpPr txBox="1"/>
          <p:nvPr/>
        </p:nvSpPr>
        <p:spPr>
          <a:xfrm>
            <a:off x="914400" y="1523880"/>
            <a:ext cx="8229240" cy="4392360"/>
          </a:xfrm>
          <a:prstGeom prst="rect">
            <a:avLst/>
          </a:prstGeom>
        </p:spPr>
        <p:txBody>
          <a:bodyPr/>
          <a:p>
            <a:pPr>
              <a:lnSpc>
                <a:spcPct val="100000"/>
              </a:lnSpc>
              <a:buFont typeface="StarSymbol"/>
              <a:buChar char=""/>
            </a:pPr>
            <a:r>
              <a:rPr b="1" lang="en-US" sz="1600">
                <a:solidFill>
                  <a:srgbClr val="000000"/>
                </a:solidFill>
                <a:latin typeface="Arial"/>
              </a:rPr>
              <a:t>Diff</a:t>
            </a:r>
            <a:endParaRPr/>
          </a:p>
          <a:p>
            <a:pPr>
              <a:lnSpc>
                <a:spcPct val="100000"/>
              </a:lnSpc>
              <a:buFont typeface="StarSymbol"/>
              <a:buChar char=""/>
            </a:pPr>
            <a:r>
              <a:rPr b="1" lang="en-US" sz="1600">
                <a:solidFill>
                  <a:srgbClr val="000000"/>
                </a:solidFill>
                <a:latin typeface="Arial"/>
              </a:rPr>
              <a:t>Commit</a:t>
            </a:r>
            <a:endParaRPr/>
          </a:p>
          <a:p>
            <a:pPr>
              <a:lnSpc>
                <a:spcPct val="100000"/>
              </a:lnSpc>
              <a:buFont typeface="StarSymbol"/>
              <a:buChar char=""/>
            </a:pPr>
            <a:r>
              <a:rPr b="1" lang="en-US" sz="1600">
                <a:solidFill>
                  <a:srgbClr val="000000"/>
                </a:solidFill>
                <a:latin typeface="Arial"/>
              </a:rPr>
              <a:t>Add</a:t>
            </a:r>
            <a:endParaRPr/>
          </a:p>
          <a:p>
            <a:pPr>
              <a:lnSpc>
                <a:spcPct val="100000"/>
              </a:lnSpc>
              <a:buFont typeface="StarSymbol"/>
              <a:buChar char=""/>
            </a:pPr>
            <a:r>
              <a:rPr b="1" lang="en-US" sz="1600">
                <a:solidFill>
                  <a:srgbClr val="000000"/>
                </a:solidFill>
                <a:latin typeface="Arial"/>
              </a:rPr>
              <a:t>Delete</a:t>
            </a:r>
            <a:endParaRPr/>
          </a:p>
          <a:p>
            <a:pPr>
              <a:lnSpc>
                <a:spcPct val="100000"/>
              </a:lnSpc>
              <a:buFont typeface="StarSymbol"/>
              <a:buChar char=""/>
            </a:pPr>
            <a:r>
              <a:rPr b="1" lang="en-US" sz="1600">
                <a:solidFill>
                  <a:srgbClr val="000000"/>
                </a:solidFill>
                <a:latin typeface="Arial"/>
              </a:rPr>
              <a:t>Pull</a:t>
            </a:r>
            <a:endParaRPr/>
          </a:p>
          <a:p>
            <a:pPr>
              <a:lnSpc>
                <a:spcPct val="100000"/>
              </a:lnSpc>
              <a:buFont typeface="StarSymbol"/>
              <a:buChar char=""/>
            </a:pPr>
            <a:r>
              <a:rPr b="1" lang="en-US" sz="1600">
                <a:solidFill>
                  <a:srgbClr val="000000"/>
                </a:solidFill>
                <a:latin typeface="Arial"/>
              </a:rPr>
              <a:t>Push</a:t>
            </a:r>
            <a:endParaRPr/>
          </a:p>
          <a:p>
            <a:pPr>
              <a:lnSpc>
                <a:spcPct val="100000"/>
              </a:lnSpc>
              <a:buFont typeface="StarSymbol"/>
              <a:buChar char=""/>
            </a:pPr>
            <a:r>
              <a:rPr b="1" lang="en-US" sz="1600">
                <a:solidFill>
                  <a:srgbClr val="000000"/>
                </a:solidFill>
                <a:latin typeface="Arial"/>
              </a:rPr>
              <a:t>Revert</a:t>
            </a:r>
            <a:endParaRPr/>
          </a:p>
          <a:p>
            <a:pPr>
              <a:lnSpc>
                <a:spcPct val="100000"/>
              </a:lnSpc>
              <a:buFont typeface="StarSymbol"/>
              <a:buChar char=""/>
            </a:pPr>
            <a:r>
              <a:rPr b="1" lang="en-US" sz="1600">
                <a:solidFill>
                  <a:srgbClr val="000000"/>
                </a:solidFill>
                <a:latin typeface="Arial"/>
              </a:rPr>
              <a:t>Repo Browse</a:t>
            </a:r>
            <a:endParaRPr/>
          </a:p>
          <a:p>
            <a:pPr>
              <a:lnSpc>
                <a:spcPct val="100000"/>
              </a:lnSpc>
              <a:buFont typeface="StarSymbol"/>
              <a:buChar char=""/>
            </a:pPr>
            <a:r>
              <a:rPr b="1" lang="en-US" sz="1600">
                <a:solidFill>
                  <a:srgbClr val="000000"/>
                </a:solidFill>
                <a:latin typeface="Arial"/>
              </a:rPr>
              <a:t>Show log</a:t>
            </a:r>
            <a:endParaRPr/>
          </a:p>
          <a:p>
            <a:pPr>
              <a:lnSpc>
                <a:spcPct val="100000"/>
              </a:lnSpc>
              <a:buFont typeface="StarSymbol"/>
              <a:buChar char=""/>
            </a:pPr>
            <a:r>
              <a:rPr b="1" lang="en-US" sz="1600">
                <a:solidFill>
                  <a:srgbClr val="000000"/>
                </a:solidFill>
                <a:latin typeface="Arial"/>
              </a:rPr>
              <a:t>Compare</a:t>
            </a:r>
            <a:endParaRPr/>
          </a:p>
          <a:p>
            <a:pPr>
              <a:lnSpc>
                <a:spcPct val="100000"/>
              </a:lnSpc>
              <a:buFont typeface="StarSymbol"/>
              <a:buChar char=""/>
            </a:pPr>
            <a:r>
              <a:rPr b="1" lang="en-US" sz="1600">
                <a:solidFill>
                  <a:srgbClr val="000000"/>
                </a:solidFill>
                <a:latin typeface="Arial"/>
              </a:rPr>
              <a:t>Create Branch</a:t>
            </a:r>
            <a:endParaRPr/>
          </a:p>
          <a:p>
            <a:pPr>
              <a:lnSpc>
                <a:spcPct val="100000"/>
              </a:lnSpc>
              <a:buFont typeface="StarSymbol"/>
              <a:buChar char=""/>
            </a:pPr>
            <a:r>
              <a:rPr b="1" lang="en-US" sz="1600">
                <a:solidFill>
                  <a:srgbClr val="000000"/>
                </a:solidFill>
                <a:latin typeface="Arial"/>
              </a:rPr>
              <a:t>Create Tag</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TextShape 1"/>
          <p:cNvSpPr txBox="1"/>
          <p:nvPr/>
        </p:nvSpPr>
        <p:spPr>
          <a:xfrm>
            <a:off x="457200" y="274680"/>
            <a:ext cx="8229240" cy="5851080"/>
          </a:xfrm>
          <a:prstGeom prst="rect">
            <a:avLst/>
          </a:prstGeom>
        </p:spPr>
        <p:txBody>
          <a:bodyPr/>
          <a:p>
            <a:pPr>
              <a:lnSpc>
                <a:spcPct val="100000"/>
              </a:lnSpc>
            </a:pPr>
            <a:r>
              <a:rPr b="1" lang="en-US" sz="2400">
                <a:solidFill>
                  <a:srgbClr val="000000"/>
                </a:solidFill>
                <a:latin typeface="Arial"/>
              </a:rPr>
              <a:t> </a:t>
            </a:r>
            <a:endParaRPr/>
          </a:p>
          <a:p>
            <a:pPr>
              <a:lnSpc>
                <a:spcPct val="100000"/>
              </a:lnSpc>
            </a:pPr>
            <a:r>
              <a:rPr b="1" lang="en-US" sz="2000">
                <a:solidFill>
                  <a:srgbClr val="000000"/>
                </a:solidFill>
                <a:latin typeface="Arial"/>
              </a:rPr>
              <a:t>The TortoiseGit menu for undersigned folders</a:t>
            </a:r>
            <a:endParaRPr/>
          </a:p>
          <a:p>
            <a:pPr>
              <a:lnSpc>
                <a:spcPct val="100000"/>
              </a:lnSpc>
            </a:pPr>
            <a:r>
              <a:rPr lang="en-US" sz="2400">
                <a:solidFill>
                  <a:srgbClr val="000000"/>
                </a:solidFill>
                <a:latin typeface="Arial"/>
              </a:rPr>
              <a:t>
</a:t>
            </a:r>
            <a:endParaRPr/>
          </a:p>
        </p:txBody>
      </p:sp>
      <p:pic>
        <p:nvPicPr>
          <p:cNvPr descr="" id="179" name="Picture 5"/>
          <p:cNvPicPr/>
          <p:nvPr/>
        </p:nvPicPr>
        <p:blipFill>
          <a:blip r:embed="rId1"/>
          <a:stretch>
            <a:fillRect/>
          </a:stretch>
        </p:blipFill>
        <p:spPr>
          <a:xfrm>
            <a:off x="1219320" y="2532240"/>
            <a:ext cx="6765480" cy="2098440"/>
          </a:xfrm>
          <a:prstGeom prst="rect">
            <a:avLst/>
          </a:prstGeom>
        </p:spPr>
      </p:pic>
      <p:sp>
        <p:nvSpPr>
          <p:cNvPr id="180" name="CustomShape 2"/>
          <p:cNvSpPr/>
          <p:nvPr/>
        </p:nvSpPr>
        <p:spPr>
          <a:xfrm>
            <a:off x="914400" y="5334120"/>
            <a:ext cx="4876560" cy="364680"/>
          </a:xfrm>
          <a:prstGeom prst="rect">
            <a:avLst/>
          </a:prstGeom>
        </p:spPr>
        <p:txBody>
          <a:bodyPr bIns="45000" lIns="90000" rIns="90000" tIns="45000"/>
          <a:p>
            <a:pPr>
              <a:lnSpc>
                <a:spcPct val="100000"/>
              </a:lnSpc>
            </a:pPr>
            <a:r>
              <a:rPr lang="en-US">
                <a:solidFill>
                  <a:srgbClr val="000000"/>
                </a:solidFill>
                <a:latin typeface="Arial"/>
              </a:rPr>
              <a:t>Save your user credentials under ‘Settings’!</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1066680" y="228600"/>
            <a:ext cx="6476760" cy="609120"/>
          </a:xfrm>
          <a:prstGeom prst="rect">
            <a:avLst/>
          </a:prstGeom>
        </p:spPr>
        <p:txBody>
          <a:bodyPr anchor="ctr"/>
          <a:p>
            <a:pPr>
              <a:lnSpc>
                <a:spcPct val="100000"/>
              </a:lnSpc>
            </a:pPr>
            <a:r>
              <a:rPr b="1" lang="en-US" sz="2000">
                <a:solidFill>
                  <a:srgbClr val="000000"/>
                </a:solidFill>
                <a:latin typeface="Arial"/>
              </a:rPr>
              <a:t>Context menu for a directory under version control</a:t>
            </a:r>
            <a:endParaRPr/>
          </a:p>
        </p:txBody>
      </p:sp>
      <p:pic>
        <p:nvPicPr>
          <p:cNvPr descr="" id="182" name="Content Placeholder 5"/>
          <p:cNvPicPr/>
          <p:nvPr/>
        </p:nvPicPr>
        <p:blipFill>
          <a:blip r:embed="rId1"/>
          <a:stretch>
            <a:fillRect/>
          </a:stretch>
        </p:blipFill>
        <p:spPr>
          <a:xfrm>
            <a:off x="3124080" y="838080"/>
            <a:ext cx="3360240" cy="5546520"/>
          </a:xfrm>
          <a:prstGeom prst="rect">
            <a:avLst/>
          </a:prstGeom>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