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63" r:id="rId6"/>
    <p:sldId id="260" r:id="rId7"/>
    <p:sldId id="261" r:id="rId8"/>
    <p:sldId id="270" r:id="rId9"/>
    <p:sldId id="264" r:id="rId10"/>
    <p:sldId id="265" r:id="rId11"/>
    <p:sldId id="266" r:id="rId12"/>
    <p:sldId id="267" r:id="rId13"/>
    <p:sldId id="271" r:id="rId14"/>
    <p:sldId id="272" r:id="rId15"/>
    <p:sldId id="273" r:id="rId16"/>
    <p:sldId id="274" r:id="rId17"/>
    <p:sldId id="275" r:id="rId18"/>
    <p:sldId id="268" r:id="rId19"/>
    <p:sldId id="269" r:id="rId20"/>
    <p:sldId id="25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816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3143A-DAF9-442B-BC91-C055028C45C7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1EABC-6C8B-476A-A267-DE404ED5D2A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1EABC-6C8B-476A-A267-DE404ED5D2A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B0B7-FF89-451C-9818-F3ED08482C0F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762B7FE-3DC1-4ED2-8CC4-7A1D2FCCE5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B0B7-FF89-451C-9818-F3ED08482C0F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B7FE-3DC1-4ED2-8CC4-7A1D2FCCE5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B0B7-FF89-451C-9818-F3ED08482C0F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B7FE-3DC1-4ED2-8CC4-7A1D2FCCE5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B0B7-FF89-451C-9818-F3ED08482C0F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B7FE-3DC1-4ED2-8CC4-7A1D2FCCE5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B0B7-FF89-451C-9818-F3ED08482C0F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762B7FE-3DC1-4ED2-8CC4-7A1D2FCCE5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B0B7-FF89-451C-9818-F3ED08482C0F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B7FE-3DC1-4ED2-8CC4-7A1D2FCCE5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B0B7-FF89-451C-9818-F3ED08482C0F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B7FE-3DC1-4ED2-8CC4-7A1D2FCCE5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B0B7-FF89-451C-9818-F3ED08482C0F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B7FE-3DC1-4ED2-8CC4-7A1D2FCCE5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B0B7-FF89-451C-9818-F3ED08482C0F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B7FE-3DC1-4ED2-8CC4-7A1D2FCCE5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B0B7-FF89-451C-9818-F3ED08482C0F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B7FE-3DC1-4ED2-8CC4-7A1D2FCCE5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B0B7-FF89-451C-9818-F3ED08482C0F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762B7FE-3DC1-4ED2-8CC4-7A1D2FCCE5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E9B0B7-FF89-451C-9818-F3ED08482C0F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762B7FE-3DC1-4ED2-8CC4-7A1D2FCCE5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0" y="3962400"/>
            <a:ext cx="457200" cy="304800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REPORT-5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1800" y="762000"/>
            <a:ext cx="914400" cy="639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7" name="Content Placeholder 6" descr="Screenshot_2018-10-09-14-21-3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990600"/>
            <a:ext cx="2743200" cy="4572000"/>
          </a:xfrm>
        </p:spPr>
      </p:pic>
      <p:pic>
        <p:nvPicPr>
          <p:cNvPr id="2050" name="Picture 2" descr="C:\Users\DELL\Documents\app\Screenshot_2018-10-09-14-22-1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990600"/>
            <a:ext cx="2651760" cy="4419600"/>
          </a:xfrm>
          <a:prstGeom prst="rect">
            <a:avLst/>
          </a:prstGeom>
          <a:noFill/>
        </p:spPr>
      </p:pic>
      <p:pic>
        <p:nvPicPr>
          <p:cNvPr id="2051" name="Picture 3" descr="C:\Users\DELL\Documents\app\Screenshot_2018-10-09-14-24-19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1066800"/>
            <a:ext cx="2483167" cy="4138613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886200" y="5943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OTP interface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1800" y="5867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Order interface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rot="18558701">
            <a:off x="3894409" y="402350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0" y="762000"/>
            <a:ext cx="1524000" cy="7921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shot_2018-10-09-15-14-1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38200" y="838200"/>
            <a:ext cx="2743200" cy="4572000"/>
          </a:xfrm>
        </p:spPr>
      </p:pic>
      <p:pic>
        <p:nvPicPr>
          <p:cNvPr id="3074" name="Picture 2" descr="C:\Users\DELL\Documents\app\Screenshot_2018-10-09-15-14-2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762000"/>
            <a:ext cx="2981325" cy="49688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066800" y="6172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Navigation bar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67200" y="6096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Order history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 rot="8303455">
            <a:off x="7068606" y="1150159"/>
            <a:ext cx="340789" cy="9932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67600" y="2057400"/>
            <a:ext cx="13737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refresh </a:t>
            </a:r>
          </a:p>
          <a:p>
            <a:r>
              <a:rPr lang="en-US" dirty="0" smtClean="0"/>
              <a:t>To see current</a:t>
            </a:r>
          </a:p>
          <a:p>
            <a:r>
              <a:rPr lang="en-US" dirty="0" smtClean="0"/>
              <a:t>Status of your</a:t>
            </a:r>
          </a:p>
          <a:p>
            <a:r>
              <a:rPr lang="en-US" dirty="0" smtClean="0"/>
              <a:t> order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0" y="685800"/>
            <a:ext cx="2057400" cy="7921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Auto driver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Sign up through Admin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Can see notification of costumer  booking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Can  response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0" y="762000"/>
            <a:ext cx="1143000" cy="715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 descr="Screenshot_2018-10-09-15-14-30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219200"/>
            <a:ext cx="2743200" cy="4572000"/>
          </a:xfrm>
        </p:spPr>
      </p:pic>
      <p:pic>
        <p:nvPicPr>
          <p:cNvPr id="5122" name="Picture 2" descr="C:\Users\DELL\Documents\app\Screenshot_2018-10-09-15-14-4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1219200"/>
            <a:ext cx="2422525" cy="4037542"/>
          </a:xfrm>
          <a:prstGeom prst="rect">
            <a:avLst/>
          </a:prstGeom>
          <a:noFill/>
        </p:spPr>
      </p:pic>
      <p:pic>
        <p:nvPicPr>
          <p:cNvPr id="5123" name="Picture 3" descr="C:\Users\DELL\Documents\app\Screenshot_2018-10-09-15-15-09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1219200"/>
            <a:ext cx="2289175" cy="3815292"/>
          </a:xfrm>
          <a:prstGeom prst="rect">
            <a:avLst/>
          </a:prstGeom>
          <a:noFill/>
        </p:spPr>
      </p:pic>
      <p:sp>
        <p:nvSpPr>
          <p:cNvPr id="9" name="Down Arrow 8"/>
          <p:cNvSpPr/>
          <p:nvPr/>
        </p:nvSpPr>
        <p:spPr>
          <a:xfrm rot="12133121">
            <a:off x="1386196" y="439870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8212929">
            <a:off x="3640703" y="449030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1165075">
            <a:off x="7371013" y="4966233"/>
            <a:ext cx="296882" cy="887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600" y="838200"/>
            <a:ext cx="1066800" cy="9445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shot_2018-10-09-15-15-16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38200" y="1143000"/>
            <a:ext cx="2743200" cy="4572000"/>
          </a:xfrm>
        </p:spPr>
      </p:pic>
      <p:pic>
        <p:nvPicPr>
          <p:cNvPr id="6146" name="Picture 2" descr="C:\Users\DELL\Documents\app\Screenshot_2018-10-09-15-15-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143000"/>
            <a:ext cx="2655888" cy="4426480"/>
          </a:xfrm>
          <a:prstGeom prst="rect">
            <a:avLst/>
          </a:prstGeom>
          <a:noFill/>
        </p:spPr>
      </p:pic>
      <p:sp>
        <p:nvSpPr>
          <p:cNvPr id="6" name="Down Arrow 5"/>
          <p:cNvSpPr/>
          <p:nvPr/>
        </p:nvSpPr>
        <p:spPr>
          <a:xfrm rot="11506687">
            <a:off x="2456956" y="384916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8072451">
            <a:off x="7583978" y="1483759"/>
            <a:ext cx="252916" cy="7802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DATABASE OPERATIONS </a:t>
            </a:r>
            <a:br>
              <a:rPr lang="en-US" b="1" dirty="0" smtClean="0"/>
            </a:br>
            <a:endParaRPr lang="en-US" b="1" dirty="0"/>
          </a:p>
        </p:txBody>
      </p:sp>
      <p:pic>
        <p:nvPicPr>
          <p:cNvPr id="4" name="Content Placeholder 3" descr="Screenshot (30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9600" y="838200"/>
            <a:ext cx="7772400" cy="4369841"/>
          </a:xfrm>
        </p:spPr>
      </p:pic>
      <p:sp>
        <p:nvSpPr>
          <p:cNvPr id="5" name="TextBox 4"/>
          <p:cNvSpPr txBox="1"/>
          <p:nvPr/>
        </p:nvSpPr>
        <p:spPr>
          <a:xfrm>
            <a:off x="1905000" y="5867400"/>
            <a:ext cx="448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the orders from all customers will be saved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0800" y="990600"/>
            <a:ext cx="2133600" cy="639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 descr="Screenshot (31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599" y="533400"/>
            <a:ext cx="4879181" cy="2743200"/>
          </a:xfrm>
        </p:spPr>
      </p:pic>
      <p:pic>
        <p:nvPicPr>
          <p:cNvPr id="7170" name="Picture 2" descr="C:\Users\DELL\Desktop\DLW\B.Tech Project\Screenshot (32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91334" y="3657600"/>
            <a:ext cx="5062340" cy="284617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410200" y="1219200"/>
            <a:ext cx="3160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 accepted by particular driver</a:t>
            </a:r>
          </a:p>
          <a:p>
            <a:r>
              <a:rPr lang="en-US" dirty="0" smtClean="0"/>
              <a:t> will be saved in his database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4572000"/>
            <a:ext cx="3043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 sent by particular customer</a:t>
            </a:r>
          </a:p>
          <a:p>
            <a:r>
              <a:rPr lang="en-US" dirty="0" smtClean="0"/>
              <a:t> will be saved in his database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200" y="1143000"/>
            <a:ext cx="1676400" cy="10969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shot (33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304801"/>
            <a:ext cx="5421312" cy="3048000"/>
          </a:xfrm>
        </p:spPr>
      </p:pic>
      <p:pic>
        <p:nvPicPr>
          <p:cNvPr id="8194" name="Picture 2" descr="C:\Users\DELL\Desktop\DLW\B.Tech Project\Screenshot (34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63093" y="3571918"/>
            <a:ext cx="5252307" cy="295298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791200" y="1219200"/>
            <a:ext cx="2280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of customers </a:t>
            </a:r>
          </a:p>
          <a:p>
            <a:r>
              <a:rPr lang="en-US" dirty="0" smtClean="0"/>
              <a:t>Username and passwords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4267200"/>
            <a:ext cx="2280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of </a:t>
            </a:r>
            <a:r>
              <a:rPr lang="en-US" dirty="0" smtClean="0"/>
              <a:t>drivers</a:t>
            </a:r>
            <a:endParaRPr lang="en-US" dirty="0" smtClean="0"/>
          </a:p>
          <a:p>
            <a:r>
              <a:rPr lang="en-US" dirty="0" smtClean="0"/>
              <a:t>Username and passwords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249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SOFTWARE USED</a:t>
            </a:r>
            <a:br>
              <a:rPr lang="en-US" b="1" dirty="0" smtClean="0"/>
            </a:br>
            <a:endParaRPr lang="en-US" b="1" dirty="0"/>
          </a:p>
        </p:txBody>
      </p:sp>
      <p:pic>
        <p:nvPicPr>
          <p:cNvPr id="4" name="Content Placeholder 3" descr="android studio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600200"/>
            <a:ext cx="1943100" cy="1091659"/>
          </a:xfrm>
        </p:spPr>
      </p:pic>
      <p:pic>
        <p:nvPicPr>
          <p:cNvPr id="4099" name="Picture 3" descr="C:\Users\DELL\Desktop\DLW\B.Tech Project\phpmyadmi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724400"/>
            <a:ext cx="2259140" cy="1596930"/>
          </a:xfrm>
          <a:prstGeom prst="rect">
            <a:avLst/>
          </a:prstGeom>
          <a:noFill/>
        </p:spPr>
      </p:pic>
      <p:pic>
        <p:nvPicPr>
          <p:cNvPr id="4101" name="Picture 5" descr="C:\Users\DELL\Desktop\DLW\B.Tech Project\xampp-logo-1C1A9E3689-seeklogo.com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2971800"/>
            <a:ext cx="1600200" cy="1610939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819400" y="1676400"/>
            <a:ext cx="3509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Android Studio</a:t>
            </a:r>
          </a:p>
          <a:p>
            <a:r>
              <a:rPr lang="en-US" dirty="0" smtClean="0"/>
              <a:t>Used for developing android application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71800" y="3429000"/>
            <a:ext cx="4197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XAMPP Operator </a:t>
            </a:r>
          </a:p>
          <a:p>
            <a:r>
              <a:rPr lang="en-US" dirty="0" smtClean="0"/>
              <a:t>Provides APACHE server to create server on PC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29000" y="5257800"/>
            <a:ext cx="30276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phpMyAdmin</a:t>
            </a:r>
            <a:endParaRPr lang="en-US" dirty="0" smtClean="0"/>
          </a:p>
          <a:p>
            <a:r>
              <a:rPr lang="en-US" dirty="0" smtClean="0"/>
              <a:t>Provides database operation using </a:t>
            </a:r>
          </a:p>
          <a:p>
            <a:r>
              <a:rPr lang="en-US" dirty="0" smtClean="0"/>
              <a:t>PHP and </a:t>
            </a:r>
            <a:r>
              <a:rPr lang="en-US" dirty="0" err="1" smtClean="0"/>
              <a:t>MySQL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SOFTWARE USED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Picture 2" descr="C:\Users\DELL\Desktop\DLW\B.Tech Project\PHPMailer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2133600"/>
            <a:ext cx="3238500" cy="857250"/>
          </a:xfrm>
          <a:prstGeom prst="rect">
            <a:avLst/>
          </a:prstGeom>
          <a:noFill/>
        </p:spPr>
      </p:pic>
      <p:pic>
        <p:nvPicPr>
          <p:cNvPr id="5" name="Picture 4" descr="C:\Users\DELL\Desktop\DLW\B.Tech Project\postman-logo+text-320x13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657600"/>
            <a:ext cx="2362200" cy="97440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267200" y="2057400"/>
            <a:ext cx="30417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PHPMailer</a:t>
            </a:r>
            <a:endParaRPr lang="en-US" dirty="0" smtClean="0"/>
          </a:p>
          <a:p>
            <a:r>
              <a:rPr lang="en-US" dirty="0" smtClean="0"/>
              <a:t>Used for </a:t>
            </a:r>
            <a:r>
              <a:rPr lang="en-US" dirty="0" err="1" smtClean="0"/>
              <a:t>elctronically</a:t>
            </a:r>
            <a:r>
              <a:rPr lang="en-US" dirty="0" smtClean="0"/>
              <a:t> </a:t>
            </a:r>
            <a:r>
              <a:rPr lang="en-US" dirty="0" err="1" smtClean="0"/>
              <a:t>genearating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s</a:t>
            </a:r>
            <a:r>
              <a:rPr lang="en-US" dirty="0" smtClean="0"/>
              <a:t>ending mails automatically.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43400" y="4114800"/>
            <a:ext cx="3465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Postman</a:t>
            </a:r>
          </a:p>
          <a:p>
            <a:r>
              <a:rPr lang="en-US" dirty="0" smtClean="0"/>
              <a:t>Web server application testing software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Level </a:t>
            </a:r>
            <a:r>
              <a:rPr lang="en-US" dirty="0" smtClean="0"/>
              <a:t>0 </a:t>
            </a:r>
            <a:r>
              <a:rPr lang="en-US" dirty="0" smtClean="0"/>
              <a:t>data flow </a:t>
            </a:r>
            <a:r>
              <a:rPr lang="en-US" dirty="0" smtClean="0"/>
              <a:t>diagram</a:t>
            </a:r>
          </a:p>
          <a:p>
            <a:r>
              <a:rPr lang="en-US" dirty="0" smtClean="0"/>
              <a:t>Level </a:t>
            </a:r>
            <a:r>
              <a:rPr lang="en-US" dirty="0" smtClean="0"/>
              <a:t>1 </a:t>
            </a:r>
            <a:r>
              <a:rPr lang="en-US" dirty="0" smtClean="0"/>
              <a:t>data flow diagram</a:t>
            </a:r>
            <a:endParaRPr lang="en-US" dirty="0" smtClean="0"/>
          </a:p>
          <a:p>
            <a:r>
              <a:rPr lang="en-US" dirty="0" smtClean="0"/>
              <a:t>Level </a:t>
            </a:r>
            <a:r>
              <a:rPr lang="en-US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data flow diagram</a:t>
            </a:r>
          </a:p>
          <a:p>
            <a:r>
              <a:rPr lang="en-US" dirty="0" smtClean="0"/>
              <a:t>Brief description about app</a:t>
            </a:r>
          </a:p>
          <a:p>
            <a:r>
              <a:rPr lang="en-US" dirty="0" smtClean="0"/>
              <a:t>How to use </a:t>
            </a:r>
            <a:r>
              <a:rPr lang="en-US" dirty="0" smtClean="0"/>
              <a:t>app</a:t>
            </a:r>
          </a:p>
          <a:p>
            <a:r>
              <a:rPr lang="en-US" dirty="0" smtClean="0"/>
              <a:t>Database operations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Software used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pPr algn="ctr"/>
            <a:r>
              <a:rPr lang="en-US" b="1" dirty="0" smtClean="0"/>
              <a:t>THANKYOU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LEVEL 0 DATA FLOW DIAGRAM</a:t>
            </a:r>
            <a:endParaRPr lang="en-US" b="1" dirty="0"/>
          </a:p>
        </p:txBody>
      </p:sp>
      <p:pic>
        <p:nvPicPr>
          <p:cNvPr id="4" name="Content Placeholder 3" descr="Screenshot (19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621064"/>
            <a:ext cx="7772400" cy="422547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LEVEL 1 DATA FLOW DIAGRAM</a:t>
            </a:r>
            <a:endParaRPr lang="en-US" b="1" dirty="0"/>
          </a:p>
        </p:txBody>
      </p:sp>
      <p:pic>
        <p:nvPicPr>
          <p:cNvPr id="6" name="Content Placeholder 5" descr="Screenshot (20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636243"/>
            <a:ext cx="7772400" cy="41951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Level 2 data flow diagram</a:t>
            </a:r>
            <a:endParaRPr lang="en-US" b="1" dirty="0"/>
          </a:p>
        </p:txBody>
      </p:sp>
      <p:pic>
        <p:nvPicPr>
          <p:cNvPr id="31" name="Content Placeholder 30" descr="Screenshot (21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553142"/>
            <a:ext cx="7772400" cy="436131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BRIEF DESCRIPTION ABOUT APP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tow main profile.</a:t>
            </a:r>
          </a:p>
          <a:p>
            <a:pPr>
              <a:buNone/>
            </a:pPr>
            <a:r>
              <a:rPr lang="en-US" dirty="0" smtClean="0"/>
              <a:t>       -Costumer profile   -Auto driver profile</a:t>
            </a:r>
          </a:p>
          <a:p>
            <a:r>
              <a:rPr lang="en-US" dirty="0" smtClean="0"/>
              <a:t>Only for inside BHU.</a:t>
            </a:r>
          </a:p>
          <a:p>
            <a:r>
              <a:rPr lang="en-US" dirty="0" smtClean="0"/>
              <a:t>All data is recorded.</a:t>
            </a:r>
          </a:p>
          <a:p>
            <a:r>
              <a:rPr lang="en-US" dirty="0" smtClean="0"/>
              <a:t>User friendly.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USE APP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Costumer</a:t>
            </a:r>
          </a:p>
          <a:p>
            <a:pPr marL="788670" lvl="1" indent="-514350">
              <a:buFont typeface="+mj-lt"/>
              <a:buAutoNum type="arabicParenR"/>
            </a:pPr>
            <a:r>
              <a:rPr lang="en-US" dirty="0" smtClean="0"/>
              <a:t>Sign up/ Login</a:t>
            </a:r>
          </a:p>
          <a:p>
            <a:pPr marL="788670" lvl="1" indent="-514350">
              <a:buFont typeface="+mj-lt"/>
              <a:buAutoNum type="arabicParenR"/>
            </a:pPr>
            <a:r>
              <a:rPr lang="en-US" dirty="0" smtClean="0"/>
              <a:t> Verify through OTP</a:t>
            </a:r>
          </a:p>
          <a:p>
            <a:pPr marL="788670" lvl="1" indent="-514350">
              <a:buFont typeface="+mj-lt"/>
              <a:buAutoNum type="arabicParenR"/>
            </a:pPr>
            <a:r>
              <a:rPr lang="en-US" dirty="0" smtClean="0"/>
              <a:t> Can go to order page or can see own old book history</a:t>
            </a:r>
          </a:p>
          <a:p>
            <a:pPr marL="788670" lvl="1" indent="-514350">
              <a:buFont typeface="+mj-lt"/>
              <a:buAutoNum type="arabicParenR"/>
            </a:pPr>
            <a:r>
              <a:rPr lang="en-US" dirty="0" smtClean="0"/>
              <a:t>Can book auto </a:t>
            </a:r>
            <a:r>
              <a:rPr lang="en-US" dirty="0" smtClean="0"/>
              <a:t>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shot_2018-10-09-15-12-48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90600" y="1752600"/>
            <a:ext cx="2743200" cy="4572000"/>
          </a:xfrm>
        </p:spPr>
      </p:pic>
      <p:sp>
        <p:nvSpPr>
          <p:cNvPr id="5" name="TextBox 4"/>
          <p:cNvSpPr txBox="1"/>
          <p:nvPr/>
        </p:nvSpPr>
        <p:spPr>
          <a:xfrm>
            <a:off x="4343400" y="2133600"/>
            <a:ext cx="403232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Launcher activity</a:t>
            </a:r>
          </a:p>
          <a:p>
            <a:r>
              <a:rPr lang="en-US" dirty="0" smtClean="0"/>
              <a:t>Here it checks if app is connected to network</a:t>
            </a:r>
          </a:p>
          <a:p>
            <a:endParaRPr lang="en-US" dirty="0" smtClean="0"/>
          </a:p>
          <a:p>
            <a:r>
              <a:rPr lang="en-US" dirty="0" smtClean="0"/>
              <a:t>If yes</a:t>
            </a:r>
          </a:p>
          <a:p>
            <a:r>
              <a:rPr lang="en-US" dirty="0" smtClean="0"/>
              <a:t>It will check if user or driver is logged in </a:t>
            </a:r>
          </a:p>
          <a:p>
            <a:r>
              <a:rPr lang="en-US" dirty="0" smtClean="0"/>
              <a:t>or not</a:t>
            </a:r>
          </a:p>
          <a:p>
            <a:endParaRPr lang="en-US" dirty="0" smtClean="0"/>
          </a:p>
          <a:p>
            <a:r>
              <a:rPr lang="en-US" dirty="0" smtClean="0"/>
              <a:t>If yes</a:t>
            </a:r>
          </a:p>
          <a:p>
            <a:r>
              <a:rPr lang="en-US" dirty="0" smtClean="0"/>
              <a:t>It will take you to order activity</a:t>
            </a:r>
          </a:p>
          <a:p>
            <a:endParaRPr lang="en-US" dirty="0" smtClean="0"/>
          </a:p>
          <a:p>
            <a:r>
              <a:rPr lang="en-US" dirty="0" smtClean="0"/>
              <a:t>If no</a:t>
            </a:r>
          </a:p>
          <a:p>
            <a:r>
              <a:rPr lang="en-US" dirty="0" smtClean="0"/>
              <a:t>It will take you to login activity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_2018-10-09-14-20-06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219200"/>
            <a:ext cx="2626468" cy="449580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 flipH="1" flipV="1">
            <a:off x="10668000" y="304800"/>
            <a:ext cx="457200" cy="4603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1026" name="Picture 2" descr="C:\Users\DELL\Documents\app\Screenshot_2018-10-09-14-20-1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1219200"/>
            <a:ext cx="2546985" cy="4495800"/>
          </a:xfrm>
          <a:prstGeom prst="rect">
            <a:avLst/>
          </a:prstGeom>
          <a:noFill/>
        </p:spPr>
      </p:pic>
      <p:pic>
        <p:nvPicPr>
          <p:cNvPr id="1027" name="Picture 3" descr="C:\Users\DELL\Documents\app\Screenshot_2018-10-09-14-21-2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1447800"/>
            <a:ext cx="2240280" cy="37338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62000" y="6172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 login interface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62400" y="6096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 up interface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2292102">
            <a:off x="502287" y="451784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0800000">
            <a:off x="7315200" y="44196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248</TotalTime>
  <Words>283</Words>
  <Application>Microsoft Office PowerPoint</Application>
  <PresentationFormat>On-screen Show (4:3)</PresentationFormat>
  <Paragraphs>76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Equity</vt:lpstr>
      <vt:lpstr>REPORT-5</vt:lpstr>
      <vt:lpstr>CONTENT</vt:lpstr>
      <vt:lpstr>LEVEL 0 DATA FLOW DIAGRAM</vt:lpstr>
      <vt:lpstr>LEVEL 1 DATA FLOW DIAGRAM</vt:lpstr>
      <vt:lpstr>Level 2 data flow diagram</vt:lpstr>
      <vt:lpstr>BRIEF DESCRIPTION ABOUT APP</vt:lpstr>
      <vt:lpstr>HOW TO USE APP</vt:lpstr>
      <vt:lpstr>Slide 8</vt:lpstr>
      <vt:lpstr>Slide 9</vt:lpstr>
      <vt:lpstr>Slide 10</vt:lpstr>
      <vt:lpstr>Slide 11</vt:lpstr>
      <vt:lpstr>Slide 12</vt:lpstr>
      <vt:lpstr>Slide 13</vt:lpstr>
      <vt:lpstr>Slide 14</vt:lpstr>
      <vt:lpstr>DATABASE OPERATIONS  </vt:lpstr>
      <vt:lpstr>Slide 16</vt:lpstr>
      <vt:lpstr>Slide 17</vt:lpstr>
      <vt:lpstr>SOFTWARE USED </vt:lpstr>
      <vt:lpstr>SOFTWARE USED </vt:lpstr>
      <vt:lpstr>THANKYOU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REPORT-4</dc:title>
  <dc:creator>DELL</dc:creator>
  <cp:lastModifiedBy>DELL</cp:lastModifiedBy>
  <cp:revision>33</cp:revision>
  <dcterms:created xsi:type="dcterms:W3CDTF">2018-10-09T16:55:47Z</dcterms:created>
  <dcterms:modified xsi:type="dcterms:W3CDTF">2018-10-11T10:37:06Z</dcterms:modified>
</cp:coreProperties>
</file>