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5 passenger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0 to 60 min</c:v>
                </c:pt>
                <c:pt idx="1">
                  <c:v>60 to 120 min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4passenger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0 to 60 min</c:v>
                </c:pt>
                <c:pt idx="1">
                  <c:v>60 to 120 min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passenger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0 to 60 min</c:v>
                </c:pt>
                <c:pt idx="1">
                  <c:v>60 to 120 min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 passenger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0 to 60 min</c:v>
                </c:pt>
                <c:pt idx="1">
                  <c:v>60 to 120 min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1passenger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0 to 60 min</c:v>
                </c:pt>
                <c:pt idx="1">
                  <c:v>60 to 120 min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0 passenger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0 to 60 min</c:v>
                </c:pt>
                <c:pt idx="1">
                  <c:v>60 to 120 min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</c:numCache>
            </c:numRef>
          </c:val>
        </c:ser>
        <c:axId val="175166208"/>
        <c:axId val="175167744"/>
      </c:barChart>
      <c:catAx>
        <c:axId val="175166208"/>
        <c:scaling>
          <c:orientation val="minMax"/>
        </c:scaling>
        <c:axPos val="b"/>
        <c:tickLblPos val="nextTo"/>
        <c:crossAx val="175167744"/>
        <c:crosses val="autoZero"/>
        <c:auto val="1"/>
        <c:lblAlgn val="ctr"/>
        <c:lblOffset val="100"/>
      </c:catAx>
      <c:valAx>
        <c:axId val="175167744"/>
        <c:scaling>
          <c:orientation val="minMax"/>
        </c:scaling>
        <c:axPos val="l"/>
        <c:majorGridlines/>
        <c:numFmt formatCode="General" sourceLinked="1"/>
        <c:tickLblPos val="nextTo"/>
        <c:crossAx val="1751662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B4CB-3C8C-4FAA-B918-AE0A8A3E3F5F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B3BEA-268B-4B0C-91AC-5DE3CE6A7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B3BEA-268B-4B0C-91AC-5DE3CE6A7E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B3BEA-268B-4B0C-91AC-5DE3CE6A7E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PROJECT REPORT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LANKA GATE</a:t>
            </a:r>
            <a:r>
              <a:rPr lang="en-US" b="1" dirty="0" smtClean="0"/>
              <a:t> (22 </a:t>
            </a:r>
            <a:r>
              <a:rPr lang="en-US" b="1" dirty="0" smtClean="0"/>
              <a:t>J</a:t>
            </a:r>
            <a:r>
              <a:rPr lang="en-US" b="1" dirty="0" smtClean="0"/>
              <a:t>an </a:t>
            </a:r>
            <a:r>
              <a:rPr lang="en-US" b="1" dirty="0" smtClean="0"/>
              <a:t>2018)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6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S. no.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Started 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Auto at stand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Coming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Going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Passing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3:42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5e,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(5) (6) (4) (4e) (7) (4)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(6) (4) (4) (5) (4e) (5) (4) (4e) (6e)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(7) (5)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3:47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3e,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(5)(0) (6) (5)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(2e) (5) (5)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(6) (8e) (0e) (0e)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3:52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2e,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(5) (5) (5) (5) (5) (2)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(3) (0) (0) (1) (4)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3:57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2e,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(5e) (0) (2) (5e)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(1) (2) (4e) (5e) (4) (4e) (2) (3) (4e)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4:02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1e,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(0) (3) 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(4e) (1) (5)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4:07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1e,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--------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/>
              <a:t>Morvi</a:t>
            </a:r>
            <a:r>
              <a:rPr lang="en-US" b="1" u="sng" dirty="0" smtClean="0"/>
              <a:t> Hostel </a:t>
            </a:r>
            <a:r>
              <a:rPr lang="en-US" b="1" dirty="0" smtClean="0"/>
              <a:t>(13 </a:t>
            </a:r>
            <a:r>
              <a:rPr lang="en-US" b="1" dirty="0" smtClean="0"/>
              <a:t>J</a:t>
            </a:r>
            <a:r>
              <a:rPr lang="en-US" b="1" dirty="0" smtClean="0"/>
              <a:t>an </a:t>
            </a:r>
            <a:r>
              <a:rPr lang="en-US" b="1" dirty="0" smtClean="0"/>
              <a:t>2018)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BHU Map</a:t>
            </a:r>
            <a:endParaRPr lang="en-US" b="1" u="sng" dirty="0"/>
          </a:p>
        </p:txBody>
      </p:sp>
      <p:pic>
        <p:nvPicPr>
          <p:cNvPr id="4" name="Picture 2" descr="C:\Users\DELL\Desktop\B.Tech Project\bhumap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454143" y="175419"/>
            <a:ext cx="4159514" cy="80010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Flow Diagram of </a:t>
            </a:r>
            <a:r>
              <a:rPr lang="en-US" b="1" u="sng" dirty="0" err="1" smtClean="0"/>
              <a:t>Opration</a:t>
            </a:r>
            <a:endParaRPr lang="en-US" b="1" u="sng" dirty="0"/>
          </a:p>
        </p:txBody>
      </p:sp>
      <p:pic>
        <p:nvPicPr>
          <p:cNvPr id="4" name="Content Placeholder 3" descr="Flow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289" y="1935163"/>
            <a:ext cx="6969421" cy="4389437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HG SURVEY </a:t>
            </a:r>
            <a:r>
              <a:rPr lang="en-US" dirty="0" smtClean="0"/>
              <a:t>(20 </a:t>
            </a:r>
            <a:r>
              <a:rPr lang="en-US" dirty="0" smtClean="0"/>
              <a:t>JAN </a:t>
            </a:r>
            <a:r>
              <a:rPr lang="en-US" dirty="0" smtClean="0"/>
              <a:t>2018)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S.no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Started 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Auto at stand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Coming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Going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Passing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1:48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(1) (0) (0)(3)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(0e) (2)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1:53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1:58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(0) (2)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2:03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(0) (0) (0) (0) (0)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2:08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(4) (5)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2:13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(1)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(5) 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(2)  (4)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2:18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                                                                           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2:23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(2) (2)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(4)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2:28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(0) (5)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2:33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(4) (1) (5)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2:38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(3,2d) (0) (0)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2:43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2:48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(3) (1) (5)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SOME ADDITIONAL STATEMENT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1:48 pm 1 auto waiting with 1 passenger +1+1+2  go at 1:57 pm.   (9 min)</a:t>
            </a:r>
          </a:p>
          <a:p>
            <a:pPr lvl="0"/>
            <a:r>
              <a:rPr lang="en-US" dirty="0" smtClean="0"/>
              <a:t>1:58 pm 1 auto waiting with 2 passenger+3 go at 2:01 pm.  (3 min)</a:t>
            </a:r>
          </a:p>
          <a:p>
            <a:pPr lvl="0"/>
            <a:r>
              <a:rPr lang="en-US" dirty="0" smtClean="0"/>
              <a:t>1:57 pm go and stand in front of SN BOSS </a:t>
            </a:r>
          </a:p>
          <a:p>
            <a:pPr lvl="0"/>
            <a:r>
              <a:rPr lang="en-US" dirty="0" smtClean="0"/>
              <a:t>2:01 pm 1 auto waiting with 1 passenger+1+3 go at 2:08 pm. (7 min)</a:t>
            </a:r>
          </a:p>
          <a:p>
            <a:pPr lvl="0"/>
            <a:r>
              <a:rPr lang="en-US" dirty="0" smtClean="0"/>
              <a:t>2:09 pm 1 auto waiting with 2 passenger+3 go at 2:15 pm. (6 min)</a:t>
            </a:r>
          </a:p>
          <a:p>
            <a:pPr lvl="0"/>
            <a:r>
              <a:rPr lang="en-US" dirty="0" smtClean="0"/>
              <a:t>2:11 pm 1 auto waiting with 4 passenger+1 go at 2:16 pm. (5 min)</a:t>
            </a:r>
          </a:p>
          <a:p>
            <a:pPr lvl="0"/>
            <a:r>
              <a:rPr lang="en-US" dirty="0" smtClean="0"/>
              <a:t>2:13 pm 1 auto waiting with 2 passenger+2 go at 2:17 pm. (4 min)</a:t>
            </a:r>
          </a:p>
          <a:p>
            <a:pPr lvl="0"/>
            <a:r>
              <a:rPr lang="en-US" dirty="0" smtClean="0"/>
              <a:t>2:17 pm 1 auto waiting with 2 passenger+2 go at 2:26 pm. (9 min)</a:t>
            </a:r>
          </a:p>
          <a:p>
            <a:pPr lvl="0"/>
            <a:r>
              <a:rPr lang="en-US" dirty="0" smtClean="0"/>
              <a:t>2:18 pm 1 auto waiting with 2 passenger+2 go at 2:35 pm. (17 min)</a:t>
            </a:r>
          </a:p>
          <a:p>
            <a:pPr lvl="0"/>
            <a:r>
              <a:rPr lang="en-US" dirty="0" smtClean="0"/>
              <a:t>2:20 pm 1 auto waiting with 2 passenger+1 go at 2:37 pm. (17 min)</a:t>
            </a:r>
          </a:p>
          <a:p>
            <a:pPr lvl="0"/>
            <a:r>
              <a:rPr lang="en-US" dirty="0" smtClean="0"/>
              <a:t>2:36 pm 1 auto waiting with 3 passenger+2 go at 2:39 pm. (3 min)</a:t>
            </a:r>
          </a:p>
          <a:p>
            <a:pPr lvl="0"/>
            <a:r>
              <a:rPr lang="en-US" dirty="0" smtClean="0"/>
              <a:t>2:40 pm 1 auto waiting with 1 passenger+3 go at 2:43 pm. (3 min)</a:t>
            </a:r>
          </a:p>
          <a:p>
            <a:pPr lvl="0"/>
            <a:r>
              <a:rPr lang="en-US" dirty="0" smtClean="0"/>
              <a:t>2:43 pm 1 auto waiting with 1 passenger+3+1 go at 2:48 pm. (5 min)</a:t>
            </a:r>
          </a:p>
          <a:p>
            <a:pPr lvl="0"/>
            <a:r>
              <a:rPr lang="en-US" dirty="0" smtClean="0"/>
              <a:t>2:47 pm 1 auto waiting with 3 passenger+1 go at 2:52 pm. (4 min)</a:t>
            </a:r>
          </a:p>
          <a:p>
            <a:endParaRPr lang="en-US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Health Centre</a:t>
            </a:r>
            <a:r>
              <a:rPr lang="en-US" b="1" dirty="0" smtClean="0"/>
              <a:t> (20 JAN 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From 3:14 PM to 3:50 PM only three auto passes.</a:t>
            </a:r>
          </a:p>
          <a:p>
            <a:pPr lvl="0"/>
            <a:r>
              <a:rPr lang="en-US" dirty="0" smtClean="0"/>
              <a:t>No one comes to health centre that day (Saturday)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err="1" smtClean="0"/>
              <a:t>Vishwanath</a:t>
            </a:r>
            <a:r>
              <a:rPr lang="en-US" b="1" u="sng" dirty="0" smtClean="0"/>
              <a:t> Temple</a:t>
            </a:r>
            <a:r>
              <a:rPr lang="en-US" b="1" dirty="0" smtClean="0"/>
              <a:t> </a:t>
            </a:r>
            <a:r>
              <a:rPr lang="en-US" b="1" dirty="0" smtClean="0"/>
              <a:t>(21 </a:t>
            </a:r>
            <a:r>
              <a:rPr lang="en-US" b="1" dirty="0" smtClean="0"/>
              <a:t>Jan </a:t>
            </a:r>
            <a:r>
              <a:rPr lang="en-US" b="1" dirty="0" smtClean="0"/>
              <a:t>2018)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62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Started 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Auto at stand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Coming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Going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Passing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1:43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7e, 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(5) 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(2) (5) (3) (2) (5)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1:48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7e,  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(2) (3) 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(0e)</a:t>
                      </a:r>
                      <a:r>
                        <a:rPr lang="en-US" sz="1100" baseline="30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(4) (2e) (0,p3)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1:53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7e, 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(0) (2)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(3,d1) (3,d1) (4,p1)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1:58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7e, 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(3) (2,d2)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2:03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8e, 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(5) 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(4) (5)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2:08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7e,  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(3,d1) (6,d2) (2) (0,p3)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SHEER GATE</a:t>
            </a:r>
            <a:r>
              <a:rPr lang="en-US" b="1" dirty="0" smtClean="0"/>
              <a:t> (21 </a:t>
            </a:r>
            <a:r>
              <a:rPr lang="en-US" b="1" dirty="0" smtClean="0"/>
              <a:t>J</a:t>
            </a:r>
            <a:r>
              <a:rPr lang="en-US" b="1" dirty="0" smtClean="0"/>
              <a:t>an </a:t>
            </a:r>
            <a:r>
              <a:rPr lang="en-US" b="1" dirty="0" smtClean="0"/>
              <a:t>2018)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4:13 PM to 4:42 PM</a:t>
            </a:r>
          </a:p>
          <a:p>
            <a:pPr lvl="0"/>
            <a:r>
              <a:rPr lang="en-US" dirty="0" smtClean="0"/>
              <a:t>There was not any single auto present</a:t>
            </a:r>
          </a:p>
          <a:p>
            <a:pPr lvl="0"/>
            <a:r>
              <a:rPr lang="en-US" dirty="0" smtClean="0"/>
              <a:t>There were 6 </a:t>
            </a:r>
            <a:r>
              <a:rPr lang="en-US" dirty="0" err="1" smtClean="0"/>
              <a:t>riksha</a:t>
            </a:r>
            <a:r>
              <a:rPr lang="en-US" dirty="0" smtClean="0"/>
              <a:t> there.</a:t>
            </a:r>
          </a:p>
          <a:p>
            <a:pPr lvl="0"/>
            <a:r>
              <a:rPr lang="en-US" dirty="0" smtClean="0"/>
              <a:t>Five got  customer in half hour.</a:t>
            </a:r>
          </a:p>
          <a:p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u="sng" dirty="0" err="1" smtClean="0"/>
              <a:t>Vishwanath</a:t>
            </a:r>
            <a:r>
              <a:rPr lang="en-US" sz="4000" b="1" u="sng" dirty="0" smtClean="0"/>
              <a:t> Temple </a:t>
            </a:r>
            <a:r>
              <a:rPr lang="en-US" sz="4000" b="1" u="sng" dirty="0" smtClean="0"/>
              <a:t>Right </a:t>
            </a:r>
            <a:r>
              <a:rPr lang="en-US" sz="4000" b="1" dirty="0" smtClean="0"/>
              <a:t>(22 </a:t>
            </a:r>
            <a:r>
              <a:rPr lang="en-US" sz="4000" b="1" dirty="0" smtClean="0"/>
              <a:t>J</a:t>
            </a:r>
            <a:r>
              <a:rPr lang="en-US" sz="4000" b="1" dirty="0" smtClean="0"/>
              <a:t>an </a:t>
            </a:r>
            <a:r>
              <a:rPr lang="en-US" sz="4000" b="1" dirty="0" smtClean="0"/>
              <a:t>2018)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Started 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Auto at stand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Coming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Going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Passing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3e,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(4)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(3) (5) (0)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3:05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3e,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(2) (5) (5,d2) (0)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3:10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3e,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(0) (2)(0) (3)(3)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(5e) (3e)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(2) (1e)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1e,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(1) (1) (3) (0e) (0)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err="1" smtClean="0"/>
              <a:t>Vishwanath</a:t>
            </a:r>
            <a:r>
              <a:rPr lang="en-US" sz="4000" b="1" u="sng" dirty="0" smtClean="0"/>
              <a:t> Temple </a:t>
            </a:r>
            <a:r>
              <a:rPr lang="en-US" sz="4000" b="1" u="sng" dirty="0" smtClean="0"/>
              <a:t>Left </a:t>
            </a:r>
            <a:r>
              <a:rPr lang="en-US" sz="4000" b="1" dirty="0" smtClean="0"/>
              <a:t>(22 </a:t>
            </a:r>
            <a:r>
              <a:rPr lang="en-US" sz="4000" b="1" dirty="0" smtClean="0"/>
              <a:t>J</a:t>
            </a:r>
            <a:r>
              <a:rPr lang="en-US" sz="4000" b="1" dirty="0" smtClean="0"/>
              <a:t>an </a:t>
            </a:r>
            <a:r>
              <a:rPr lang="en-US" sz="4000" b="1" dirty="0" smtClean="0"/>
              <a:t>2018)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95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Started 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Auto at stand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Coming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Going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Passing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3:24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3e,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(5)(0) (2) (4e)(5e)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(5) (4) (5e)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(4e) (3e,d3)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3:29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4e,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(0)(4) (2)(3e)4(0e)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(4e)(4) (5) (4e)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(2e)(3)(5) (5) (5)(4)</a:t>
                      </a:r>
                    </a:p>
                  </a:txBody>
                  <a:tcPr marL="68580" marR="68580" marT="0" marB="0"/>
                </a:tc>
              </a:tr>
              <a:tr h="457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3:34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4e,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(0) (5e)  (5) (3)(2) (0)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(3e) (5e) (5) (3) (4e) (5) (4) (5e) (0)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(5e)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3:39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1e,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(2) (5) (5) (5e) (2) (0)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(4) (4) (2) (3) (3) (4)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(3) (2)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err="1" smtClean="0"/>
              <a:t>Vishwanath</a:t>
            </a:r>
            <a:r>
              <a:rPr lang="en-US" b="1" u="sng" dirty="0" smtClean="0"/>
              <a:t> Temple</a:t>
            </a:r>
            <a:r>
              <a:rPr lang="en-US" b="1" dirty="0" smtClean="0"/>
              <a:t> </a:t>
            </a:r>
            <a:r>
              <a:rPr lang="en-US" b="1" dirty="0" smtClean="0"/>
              <a:t>(13 </a:t>
            </a:r>
            <a:r>
              <a:rPr lang="en-US" b="1" dirty="0" smtClean="0"/>
              <a:t>J</a:t>
            </a:r>
            <a:r>
              <a:rPr lang="en-US" b="1" dirty="0" smtClean="0"/>
              <a:t>an </a:t>
            </a:r>
            <a:r>
              <a:rPr lang="en-US" b="1" dirty="0" smtClean="0"/>
              <a:t>2018)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Started 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Auto at stand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Coming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Going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Passing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3:38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--------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(d3) (0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3:50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FTC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-----------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--------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(3)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3:55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-----------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(d6e)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(0e)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4:05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FTC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-----------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---------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(p2) (d2) (d5)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4:20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FTC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----------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-----------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4:25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(0)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(2e) 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(d2)  (d3)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4:35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(0) (0)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-----------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4:40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FTC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------------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(1) (0e)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1534</Words>
  <Application>Microsoft Office PowerPoint</Application>
  <PresentationFormat>On-screen Show (4:3)</PresentationFormat>
  <Paragraphs>330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PROJECT REPORT</vt:lpstr>
      <vt:lpstr>HG SURVEY (20 JAN 2018)</vt:lpstr>
      <vt:lpstr>SOME ADDITIONAL STATEMENT</vt:lpstr>
      <vt:lpstr>Health Centre (20 JAN 2018)</vt:lpstr>
      <vt:lpstr>Vishwanath Temple (21 Jan 2018)</vt:lpstr>
      <vt:lpstr>SHEER GATE (21 Jan 2018)</vt:lpstr>
      <vt:lpstr>Vishwanath Temple Right (22 Jan 2018)</vt:lpstr>
      <vt:lpstr>Vishwanath Temple Left (22 Jan 2018)</vt:lpstr>
      <vt:lpstr>Vishwanath Temple (13 Jan 2018)</vt:lpstr>
      <vt:lpstr>LANKA GATE (22 Jan 2018)</vt:lpstr>
      <vt:lpstr>Morvi Hostel (13 Jan 2018)</vt:lpstr>
      <vt:lpstr>BHU Map</vt:lpstr>
      <vt:lpstr>Flow Diagram of Opration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DELL</dc:creator>
  <cp:lastModifiedBy>DELL</cp:lastModifiedBy>
  <cp:revision>17</cp:revision>
  <dcterms:created xsi:type="dcterms:W3CDTF">2006-08-16T00:00:00Z</dcterms:created>
  <dcterms:modified xsi:type="dcterms:W3CDTF">2018-02-01T08:15:57Z</dcterms:modified>
</cp:coreProperties>
</file>