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6BA6-A297-46BD-B237-63A439028C7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FE56-C4DC-408D-8D5F-049812A046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29000" y="2286000"/>
            <a:ext cx="1905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BHU </a:t>
            </a:r>
          </a:p>
          <a:p>
            <a:pPr algn="ctr"/>
            <a:r>
              <a:rPr lang="en-US" dirty="0" smtClean="0"/>
              <a:t>Auto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5486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6096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rot="10800000" flipV="1">
            <a:off x="4800600" y="1143000"/>
            <a:ext cx="2133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57800" y="16764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" idx="6"/>
          </p:cNvCxnSpPr>
          <p:nvPr/>
        </p:nvCxnSpPr>
        <p:spPr>
          <a:xfrm rot="10800000" flipV="1">
            <a:off x="5334000" y="1676400"/>
            <a:ext cx="22860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81600" y="1752600"/>
            <a:ext cx="3200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" idx="1"/>
          </p:cNvCxnSpPr>
          <p:nvPr/>
        </p:nvCxnSpPr>
        <p:spPr>
          <a:xfrm>
            <a:off x="2057400" y="1143000"/>
            <a:ext cx="1650581" cy="137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981200" y="15240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086100" y="46101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" idx="3"/>
          </p:cNvCxnSpPr>
          <p:nvPr/>
        </p:nvCxnSpPr>
        <p:spPr>
          <a:xfrm rot="5400000" flipH="1" flipV="1">
            <a:off x="2764724" y="4543938"/>
            <a:ext cx="1835338" cy="5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733800" y="4724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3886200" y="46482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903272">
            <a:off x="4921815" y="1295689"/>
            <a:ext cx="198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in / Resister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859524">
            <a:off x="5270877" y="194884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16372675">
            <a:off x="2666643" y="4393733"/>
            <a:ext cx="167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 in / Resister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2337747">
            <a:off x="2139872" y="1475450"/>
            <a:ext cx="167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 in / Resister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3225309" y="4394691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2699395">
            <a:off x="2258239" y="1852241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19730612">
            <a:off x="6265942" y="2234339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9612194">
            <a:off x="5539651" y="21390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/ Book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408225">
            <a:off x="3708520" y="45916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428010">
            <a:off x="4187063" y="447443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49" name="Elbow Connector 48"/>
          <p:cNvCxnSpPr/>
          <p:nvPr/>
        </p:nvCxnSpPr>
        <p:spPr>
          <a:xfrm rot="5400000">
            <a:off x="4686300" y="1943100"/>
            <a:ext cx="3962400" cy="3429000"/>
          </a:xfrm>
          <a:prstGeom prst="bentConnector3">
            <a:avLst>
              <a:gd name="adj1" fmla="val 99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4953000" y="56388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19800" y="525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000" y="2514600"/>
            <a:ext cx="1600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429000" y="2286000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38800" y="24384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91400" y="24384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52800" y="685800"/>
            <a:ext cx="1752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95600" y="51816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48400" y="5257800"/>
            <a:ext cx="2057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3276600" y="18288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3543300" y="17907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2781300" y="41529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 rot="5400000">
            <a:off x="3124200" y="43434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4533900" y="3619500"/>
            <a:ext cx="1752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724400" y="3429000"/>
            <a:ext cx="1828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76800" y="2743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58000" y="2667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0"/>
          </p:cNvCxnSpPr>
          <p:nvPr/>
        </p:nvCxnSpPr>
        <p:spPr>
          <a:xfrm rot="5400000">
            <a:off x="6496050" y="4133850"/>
            <a:ext cx="19050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934200" y="4114800"/>
            <a:ext cx="1905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5" idx="0"/>
          </p:cNvCxnSpPr>
          <p:nvPr/>
        </p:nvCxnSpPr>
        <p:spPr>
          <a:xfrm rot="16200000" flipV="1">
            <a:off x="5886450" y="361950"/>
            <a:ext cx="1447800" cy="2705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</cp:revision>
  <dcterms:created xsi:type="dcterms:W3CDTF">2018-01-31T17:05:59Z</dcterms:created>
  <dcterms:modified xsi:type="dcterms:W3CDTF">2018-01-31T17:42:05Z</dcterms:modified>
</cp:coreProperties>
</file>