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86EB-2CE6-45EA-AFBC-A8E7FE7A963C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F31F-499B-496A-AF24-042C2CFF8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586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DF31F-499B-496A-AF24-042C2CFF8C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55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33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49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558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65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21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185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14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58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60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295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793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805B-EE78-4E4F-805A-11749B6047D6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7C16-C3A4-44CF-8A8A-2D56D3665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032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07227" y="2318197"/>
            <a:ext cx="2228045" cy="16871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BHU</a:t>
            </a:r>
          </a:p>
          <a:p>
            <a:pPr algn="ctr"/>
            <a:r>
              <a:rPr lang="en-US" dirty="0" smtClean="0"/>
              <a:t>Auto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5155" y="515155"/>
            <a:ext cx="1751527" cy="124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</a:t>
            </a:r>
          </a:p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5485" y="5265313"/>
            <a:ext cx="1751527" cy="124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1076" y="515155"/>
            <a:ext cx="1751527" cy="124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725924" y="1798913"/>
            <a:ext cx="1859" cy="1184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25924" y="2983537"/>
            <a:ext cx="297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6356930" y="605302"/>
            <a:ext cx="3594153" cy="1547458"/>
          </a:xfrm>
          <a:prstGeom prst="bentConnector3">
            <a:avLst>
              <a:gd name="adj1" fmla="val 994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75601" y="2637237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Login/Register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935272" y="235973"/>
            <a:ext cx="1533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Login/Register</a:t>
            </a:r>
            <a:endParaRPr lang="en-US" dirty="0"/>
          </a:p>
        </p:txBody>
      </p:sp>
      <p:cxnSp>
        <p:nvCxnSpPr>
          <p:cNvPr id="45" name="Elbow Connector 44"/>
          <p:cNvCxnSpPr/>
          <p:nvPr/>
        </p:nvCxnSpPr>
        <p:spPr>
          <a:xfrm rot="10800000">
            <a:off x="1262131" y="1828801"/>
            <a:ext cx="3502597" cy="1657407"/>
          </a:xfrm>
          <a:prstGeom prst="bentConnector3">
            <a:avLst>
              <a:gd name="adj1" fmla="val 1000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54641" y="344583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79172" y="89172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rot="10800000" flipV="1">
            <a:off x="7020192" y="1829000"/>
            <a:ext cx="3366618" cy="1019101"/>
          </a:xfrm>
          <a:prstGeom prst="bentConnector3">
            <a:avLst>
              <a:gd name="adj1" fmla="val -1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42283" y="2496503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Search/Book</a:t>
            </a:r>
            <a:endParaRPr lang="en-US" dirty="0"/>
          </a:p>
        </p:txBody>
      </p:sp>
      <p:cxnSp>
        <p:nvCxnSpPr>
          <p:cNvPr id="74" name="Elbow Connector 73"/>
          <p:cNvCxnSpPr/>
          <p:nvPr/>
        </p:nvCxnSpPr>
        <p:spPr>
          <a:xfrm flipV="1">
            <a:off x="7020192" y="1828800"/>
            <a:ext cx="4029881" cy="1363044"/>
          </a:xfrm>
          <a:prstGeom prst="bentConnector3">
            <a:avLst>
              <a:gd name="adj1" fmla="val 998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36273" y="321361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00" name="Elbow Connector 99"/>
          <p:cNvCxnSpPr/>
          <p:nvPr/>
        </p:nvCxnSpPr>
        <p:spPr>
          <a:xfrm rot="10800000">
            <a:off x="2306768" y="1365563"/>
            <a:ext cx="2596486" cy="1271674"/>
          </a:xfrm>
          <a:prstGeom prst="bentConnector3">
            <a:avLst>
              <a:gd name="adj1" fmla="val 237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606764" y="1329259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cxnSp>
        <p:nvCxnSpPr>
          <p:cNvPr id="104" name="Elbow Connector 103"/>
          <p:cNvCxnSpPr/>
          <p:nvPr/>
        </p:nvCxnSpPr>
        <p:spPr>
          <a:xfrm>
            <a:off x="2306768" y="893287"/>
            <a:ext cx="3012207" cy="1493949"/>
          </a:xfrm>
          <a:prstGeom prst="bentConnector3">
            <a:avLst>
              <a:gd name="adj1" fmla="val 987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13708" y="57638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 flipV="1">
            <a:off x="6103655" y="4005329"/>
            <a:ext cx="1" cy="1259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104586" y="4450655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525037" y="4005329"/>
            <a:ext cx="0" cy="1259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751850" y="4450655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6675120" y="1240972"/>
            <a:ext cx="3200400" cy="1240972"/>
          </a:xfrm>
          <a:prstGeom prst="bentConnector3">
            <a:avLst>
              <a:gd name="adj1" fmla="val 3449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2986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39025" y="2592945"/>
            <a:ext cx="1279301" cy="109899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83246" y="2068671"/>
            <a:ext cx="1279301" cy="109899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Search/ Book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208653" y="5190184"/>
            <a:ext cx="1279301" cy="1098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 back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5003" y="765099"/>
            <a:ext cx="1751527" cy="521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Driver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022" y="4409173"/>
            <a:ext cx="1764405" cy="5494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2552732" y="1507479"/>
            <a:ext cx="1305806" cy="1041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9289" y="1418257"/>
            <a:ext cx="102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Register/</a:t>
            </a:r>
          </a:p>
          <a:p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2799743" y="3415167"/>
            <a:ext cx="2895462" cy="1210387"/>
          </a:xfrm>
          <a:prstGeom prst="bentConnector3">
            <a:avLst>
              <a:gd name="adj1" fmla="val 984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1715" y="4256221"/>
            <a:ext cx="169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Register/Login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7577" y="5486400"/>
            <a:ext cx="18030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7577" y="5962918"/>
            <a:ext cx="18030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1430" y="553999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  <p:cxnSp>
        <p:nvCxnSpPr>
          <p:cNvPr id="27" name="Elbow Connector 26"/>
          <p:cNvCxnSpPr>
            <a:stCxn id="2" idx="2"/>
          </p:cNvCxnSpPr>
          <p:nvPr/>
        </p:nvCxnSpPr>
        <p:spPr>
          <a:xfrm rot="10800000" flipV="1">
            <a:off x="898299" y="3142445"/>
            <a:ext cx="640726" cy="22903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470" y="4151203"/>
            <a:ext cx="129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Storing</a:t>
            </a:r>
          </a:p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208653" y="3372882"/>
            <a:ext cx="1678547" cy="6525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68720" y="3081533"/>
            <a:ext cx="248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Providing Location &amp;</a:t>
            </a:r>
          </a:p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41" name="Elbow Connector 40"/>
          <p:cNvCxnSpPr/>
          <p:nvPr/>
        </p:nvCxnSpPr>
        <p:spPr>
          <a:xfrm rot="10800000">
            <a:off x="5280339" y="986907"/>
            <a:ext cx="1001623" cy="988220"/>
          </a:xfrm>
          <a:prstGeom prst="bentConnector3">
            <a:avLst>
              <a:gd name="adj1" fmla="val -1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7771" y="640678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cxnSp>
        <p:nvCxnSpPr>
          <p:cNvPr id="48" name="Elbow Connector 47"/>
          <p:cNvCxnSpPr>
            <a:stCxn id="6" idx="2"/>
          </p:cNvCxnSpPr>
          <p:nvPr/>
        </p:nvCxnSpPr>
        <p:spPr>
          <a:xfrm rot="16200000" flipH="1">
            <a:off x="4430986" y="1226474"/>
            <a:ext cx="1092041" cy="12124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66519" y="20649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389286" y="3224149"/>
            <a:ext cx="0" cy="1128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46327" y="346770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8848689" y="1088265"/>
            <a:ext cx="18803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848689" y="1543318"/>
            <a:ext cx="18803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32294" y="1133606"/>
            <a:ext cx="13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data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6943478" y="1691862"/>
            <a:ext cx="2513460" cy="880120"/>
          </a:xfrm>
          <a:prstGeom prst="bentConnector3">
            <a:avLst>
              <a:gd name="adj1" fmla="val 1002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21084" y="2168904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cxnSp>
        <p:nvCxnSpPr>
          <p:cNvPr id="67" name="Elbow Connector 66"/>
          <p:cNvCxnSpPr/>
          <p:nvPr/>
        </p:nvCxnSpPr>
        <p:spPr>
          <a:xfrm>
            <a:off x="7315200" y="5015152"/>
            <a:ext cx="2893453" cy="894173"/>
          </a:xfrm>
          <a:prstGeom prst="bentConnector3">
            <a:avLst>
              <a:gd name="adj1" fmla="val 1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80170" y="5282312"/>
            <a:ext cx="129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Suggestions</a:t>
            </a:r>
          </a:p>
          <a:p>
            <a:r>
              <a:rPr lang="en-US" dirty="0" smtClean="0"/>
              <a:t>To improve 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0848303" y="4157712"/>
            <a:ext cx="0" cy="857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848303" y="4401766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892564" y="3081533"/>
            <a:ext cx="27338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>
            <a:off x="2376182" y="3702263"/>
            <a:ext cx="3250186" cy="1181139"/>
          </a:xfrm>
          <a:prstGeom prst="bentConnector3">
            <a:avLst>
              <a:gd name="adj1" fmla="val -3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60517" y="4883402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Response</a:t>
            </a:r>
            <a:endParaRPr lang="en-US" dirty="0"/>
          </a:p>
        </p:txBody>
      </p:sp>
      <p:cxnSp>
        <p:nvCxnSpPr>
          <p:cNvPr id="109" name="Elbow Connector 108"/>
          <p:cNvCxnSpPr>
            <a:stCxn id="6" idx="1"/>
          </p:cNvCxnSpPr>
          <p:nvPr/>
        </p:nvCxnSpPr>
        <p:spPr>
          <a:xfrm rot="10800000" flipV="1">
            <a:off x="1931831" y="1025896"/>
            <a:ext cx="1563172" cy="1546086"/>
          </a:xfrm>
          <a:prstGeom prst="bentConnector3">
            <a:avLst>
              <a:gd name="adj1" fmla="val 1002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89635" y="1233591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Response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0445397" y="1602923"/>
            <a:ext cx="0" cy="1621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547797" y="2353570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70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55</Words>
  <Application>Microsoft Office PowerPoint</Application>
  <PresentationFormat>Custom</PresentationFormat>
  <Paragraphs>43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DELL</cp:lastModifiedBy>
  <cp:revision>13</cp:revision>
  <dcterms:created xsi:type="dcterms:W3CDTF">2018-01-31T17:28:05Z</dcterms:created>
  <dcterms:modified xsi:type="dcterms:W3CDTF">2018-02-01T11:47:31Z</dcterms:modified>
</cp:coreProperties>
</file>