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56" r:id="rId3"/>
    <p:sldId id="257" r:id="rId4"/>
    <p:sldId id="258" r:id="rId5"/>
    <p:sldId id="259" r:id="rId6"/>
    <p:sldId id="265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19CC-A34D-43C3-A921-27882EF4D92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0EFB-B9AC-4329-A31B-BAFB4B963F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19CC-A34D-43C3-A921-27882EF4D92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0EFB-B9AC-4329-A31B-BAFB4B96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19CC-A34D-43C3-A921-27882EF4D92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0EFB-B9AC-4329-A31B-BAFB4B96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19CC-A34D-43C3-A921-27882EF4D92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0EFB-B9AC-4329-A31B-BAFB4B96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19CC-A34D-43C3-A921-27882EF4D92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14A0EFB-B9AC-4329-A31B-BAFB4B96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19CC-A34D-43C3-A921-27882EF4D92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0EFB-B9AC-4329-A31B-BAFB4B96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19CC-A34D-43C3-A921-27882EF4D92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0EFB-B9AC-4329-A31B-BAFB4B96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19CC-A34D-43C3-A921-27882EF4D92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0EFB-B9AC-4329-A31B-BAFB4B96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19CC-A34D-43C3-A921-27882EF4D92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0EFB-B9AC-4329-A31B-BAFB4B96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19CC-A34D-43C3-A921-27882EF4D92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0EFB-B9AC-4329-A31B-BAFB4B96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19CC-A34D-43C3-A921-27882EF4D92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0EFB-B9AC-4329-A31B-BAFB4B96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02B19CC-A34D-43C3-A921-27882EF4D92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4A0EFB-B9AC-4329-A31B-BAFB4B963F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u="sng" dirty="0" smtClean="0"/>
              <a:t>PROJECT REPORT - 2</a:t>
            </a:r>
            <a:endParaRPr lang="en-US" sz="7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6858000" cy="10515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6969370" cy="1066800"/>
          </a:xfrm>
        </p:spPr>
        <p:txBody>
          <a:bodyPr/>
          <a:lstStyle/>
          <a:p>
            <a:r>
              <a:rPr lang="en-US" u="sng" cap="none" dirty="0" smtClean="0">
                <a:effectLst/>
              </a:rPr>
              <a:t>HG</a:t>
            </a:r>
            <a:r>
              <a:rPr lang="en-US" cap="none" dirty="0" smtClean="0">
                <a:effectLst/>
              </a:rPr>
              <a:t> ( 29 Jan 2018)</a:t>
            </a:r>
            <a:endParaRPr lang="en-US" cap="none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447800"/>
            <a:ext cx="8458200" cy="52578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447800"/>
          <a:ext cx="84582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  <a:gridCol w="1409700"/>
                <a:gridCol w="1409700"/>
              </a:tblGrid>
              <a:tr h="518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Started 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Auto at stand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Coming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Going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Passing </a:t>
                      </a: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9:06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(1) (2) (5) (2)</a:t>
                      </a: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9:11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(5) (5)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</a:t>
                      </a: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9:16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 (2) (1) (1)</a:t>
                      </a: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9:21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(3Re)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(1) (4) (5)</a:t>
                      </a: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9:26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(1) (3)</a:t>
                      </a: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9:31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(5) (1)</a:t>
                      </a: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9:36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(0)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(7)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(2) (5) (5) (0)</a:t>
                      </a: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9:41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(2) (5)</a:t>
                      </a:r>
                    </a:p>
                  </a:txBody>
                  <a:tcPr marL="68580" marR="68580" marT="0" marB="0"/>
                </a:tc>
              </a:tr>
              <a:tr h="5181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9:46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(0) (0) (0) (0)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(6)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(1) (1)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SOME ADDITIONAL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buFont typeface="Wingdings" pitchFamily="2" charset="2"/>
              <a:buChar char="§"/>
            </a:pPr>
            <a:r>
              <a:rPr lang="en-US" sz="2900" dirty="0" smtClean="0"/>
              <a:t>9:06 am 1 Auto waiting with 2 passenger +3 go at 9:08 am.   (2 min) </a:t>
            </a:r>
          </a:p>
          <a:p>
            <a:pPr lvl="0">
              <a:buFont typeface="Wingdings" pitchFamily="2" charset="2"/>
              <a:buChar char="§"/>
            </a:pPr>
            <a:r>
              <a:rPr lang="en-US" sz="2900" dirty="0" smtClean="0"/>
              <a:t>9:08 am 1 Auto waiting with 1 passenger +1+3 go at 9:12 am.   (4 min) </a:t>
            </a:r>
          </a:p>
          <a:p>
            <a:pPr lvl="0">
              <a:buFont typeface="Wingdings" pitchFamily="2" charset="2"/>
              <a:buChar char="§"/>
            </a:pPr>
            <a:r>
              <a:rPr lang="en-US" sz="2900" dirty="0" smtClean="0"/>
              <a:t>9:15 am 1 Auto waiting with 1 passenger +4 go at 9:17 am.   (2 min) </a:t>
            </a:r>
          </a:p>
          <a:p>
            <a:pPr lvl="0">
              <a:buFont typeface="Wingdings" pitchFamily="2" charset="2"/>
              <a:buChar char="§"/>
            </a:pPr>
            <a:r>
              <a:rPr lang="en-US" sz="2900" dirty="0" smtClean="0"/>
              <a:t>9:20 am 1 Auto waiting with 1 passenger +3 go at 9:22 am.   (2 min) </a:t>
            </a:r>
          </a:p>
          <a:p>
            <a:pPr lvl="0">
              <a:buFont typeface="Wingdings" pitchFamily="2" charset="2"/>
              <a:buChar char="§"/>
            </a:pPr>
            <a:r>
              <a:rPr lang="en-US" sz="2900" dirty="0" smtClean="0"/>
              <a:t>9:22 am 1 Auto waiting with 2 passenger +1+1+1 go at 9:26 am.   (4 min) </a:t>
            </a:r>
          </a:p>
          <a:p>
            <a:pPr lvl="0">
              <a:buFont typeface="Wingdings" pitchFamily="2" charset="2"/>
              <a:buChar char="§"/>
            </a:pPr>
            <a:r>
              <a:rPr lang="en-US" sz="2900" dirty="0" smtClean="0"/>
              <a:t>9:26 am 1 Auto waiting with 1 passenger +1+1+1+1 go at 9:28 am.   (2 min) </a:t>
            </a:r>
          </a:p>
          <a:p>
            <a:pPr lvl="0">
              <a:buFont typeface="Wingdings" pitchFamily="2" charset="2"/>
              <a:buChar char="§"/>
            </a:pPr>
            <a:r>
              <a:rPr lang="en-US" sz="2900" dirty="0" smtClean="0"/>
              <a:t>9:28 am 1 Auto waiting with 1 passenger +1+3 go at 9:31 am.   (3 min) </a:t>
            </a:r>
          </a:p>
          <a:p>
            <a:pPr lvl="0">
              <a:buFont typeface="Wingdings" pitchFamily="2" charset="2"/>
              <a:buChar char="§"/>
            </a:pPr>
            <a:r>
              <a:rPr lang="en-US" sz="2900" dirty="0" smtClean="0"/>
              <a:t>9:31 am 1 Auto waiting with 1 passenger +1+3 go at 9:33 am.   (2 min) </a:t>
            </a:r>
          </a:p>
          <a:p>
            <a:pPr lvl="0">
              <a:buFont typeface="Wingdings" pitchFamily="2" charset="2"/>
              <a:buChar char="§"/>
            </a:pPr>
            <a:r>
              <a:rPr lang="en-US" sz="2900" dirty="0" smtClean="0"/>
              <a:t>9:33 am 1 Auto waiting with 1 passenger +1+3 go at 9:36 am.   (3 min) </a:t>
            </a:r>
          </a:p>
          <a:p>
            <a:pPr lvl="0">
              <a:buFont typeface="Wingdings" pitchFamily="2" charset="2"/>
              <a:buChar char="§"/>
            </a:pPr>
            <a:r>
              <a:rPr lang="en-US" sz="2900" dirty="0" smtClean="0"/>
              <a:t>9:36 am 1 Auto waiting with 3 passenger +1+1 go at 9:40 am.   (4 min) </a:t>
            </a:r>
          </a:p>
          <a:p>
            <a:pPr lvl="0">
              <a:buFont typeface="Wingdings" pitchFamily="2" charset="2"/>
              <a:buChar char="§"/>
            </a:pPr>
            <a:r>
              <a:rPr lang="en-US" sz="2900" dirty="0" smtClean="0"/>
              <a:t>9:41 am 1 Auto waiting with 2 passenger +4 go at 9:47 am.   (6 min) </a:t>
            </a:r>
          </a:p>
          <a:p>
            <a:pPr lvl="0">
              <a:buFont typeface="Wingdings" pitchFamily="2" charset="2"/>
              <a:buChar char="§"/>
            </a:pPr>
            <a:r>
              <a:rPr lang="en-US" sz="2900" dirty="0" smtClean="0"/>
              <a:t>9:47 am 1 Auto waiting with 1 passenger +2+2 go at 9:49 am.   (2 min)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 err="1" smtClean="0"/>
              <a:t>Vishwanath</a:t>
            </a:r>
            <a:r>
              <a:rPr lang="en-US" sz="3600" u="sng" dirty="0" smtClean="0"/>
              <a:t> Temple</a:t>
            </a:r>
            <a:r>
              <a:rPr lang="en-US" sz="3600" dirty="0" smtClean="0"/>
              <a:t> (31 Jan 2018)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447795"/>
          <a:ext cx="8534400" cy="495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45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Started 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Auto at stand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Coming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Going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Passing </a:t>
                      </a:r>
                    </a:p>
                  </a:txBody>
                  <a:tcPr marL="68580" marR="68580" marT="0" marB="0"/>
                </a:tc>
              </a:tr>
              <a:tr h="45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2:35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5e ,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(0)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(5)(4) (5e) (3,1d)</a:t>
                      </a:r>
                    </a:p>
                  </a:txBody>
                  <a:tcPr marL="68580" marR="68580" marT="0" marB="0"/>
                </a:tc>
              </a:tr>
              <a:tr h="45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2:40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5e,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 (0) (0)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(5) 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(1)</a:t>
                      </a:r>
                    </a:p>
                  </a:txBody>
                  <a:tcPr marL="68580" marR="68580" marT="0" marB="0"/>
                </a:tc>
              </a:tr>
              <a:tr h="45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2:45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5e,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 (5e) (5) (7e) (5e) (5) (9e) (0) 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(5,d3) (5e)</a:t>
                      </a:r>
                    </a:p>
                  </a:txBody>
                  <a:tcPr marL="68580" marR="68580" marT="0" marB="0"/>
                </a:tc>
              </a:tr>
              <a:tr h="45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2:50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1e,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(5)(4) (0)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(5e)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(0,3p) (5)</a:t>
                      </a:r>
                    </a:p>
                  </a:txBody>
                  <a:tcPr marL="68580" marR="68580" marT="0" marB="0"/>
                </a:tc>
              </a:tr>
              <a:tr h="45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2:55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1e,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(2) (0) (3e)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(4) (1re)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(3,1d) (4,1d)</a:t>
                      </a:r>
                    </a:p>
                  </a:txBody>
                  <a:tcPr marL="68580" marR="68580" marT="0" marB="0"/>
                </a:tc>
              </a:tr>
              <a:tr h="45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2e,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(5e)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(2)</a:t>
                      </a:r>
                    </a:p>
                  </a:txBody>
                  <a:tcPr marL="68580" marR="68580" marT="0" marB="0"/>
                </a:tc>
              </a:tr>
              <a:tr h="45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3:05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1e,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(0) (2)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(2,3p)</a:t>
                      </a:r>
                    </a:p>
                  </a:txBody>
                  <a:tcPr marL="68580" marR="68580" marT="0" marB="0"/>
                </a:tc>
              </a:tr>
              <a:tr h="45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3:10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1e,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(2) (6)  (2)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(2,2p) (0,3p) (5) (2) (4) (0) (5,2d)</a:t>
                      </a:r>
                    </a:p>
                  </a:txBody>
                  <a:tcPr marL="68580" marR="68580" marT="0" marB="0"/>
                </a:tc>
              </a:tr>
              <a:tr h="45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3:15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1e,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 (0) (4) (3) (1e)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(6) (3)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(3) (2,2d) (3) </a:t>
                      </a:r>
                    </a:p>
                  </a:txBody>
                  <a:tcPr marL="68580" marR="68580" marT="0" marB="0"/>
                </a:tc>
              </a:tr>
              <a:tr h="450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3:20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2e,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(10e)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(3) (5) (1re) (6)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(5,2d) (5) (3) (2) (0e) (6)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/>
              </a:rPr>
              <a:t>HG</a:t>
            </a:r>
            <a:r>
              <a:rPr lang="en-US" dirty="0" smtClean="0">
                <a:effectLst/>
              </a:rPr>
              <a:t> ( 31 Jan 2018)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65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S.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Started 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Auto at stand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Coming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Going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Passing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3:40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(0) (4)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3:45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(5) (3) (0) (0) (1) (0) (0) (0) (0)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3:50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(2,1d)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3:55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(4,1d)(0) (1) (1,1d)(5,3d)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(6) (3) (0)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4:05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(5,3d) (4,2d)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4:10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(1) (4,2d) (5) (0)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4:15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(2,2d) (5,3d) (5) 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4:20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(4,2d) (2,2d,2p) (4)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4:25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--------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(4,2d)(4) (0) (4,1d) (0)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4:30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 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(5) (5)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(4) (4,3d) (3)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4:35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Calibri"/>
                          <a:cs typeface="Times New Roman"/>
                        </a:rPr>
                        <a:t>(0)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(3,1d) (2)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0 Level Flow Diagram</a:t>
            </a:r>
            <a:endParaRPr lang="en-US" u="sng" dirty="0"/>
          </a:p>
        </p:txBody>
      </p:sp>
      <p:pic>
        <p:nvPicPr>
          <p:cNvPr id="4" name="Content Placeholder 3" descr="0 Level Re 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510" y="1600200"/>
            <a:ext cx="7572980" cy="47085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1 Level Flow Diagram</a:t>
            </a:r>
            <a:endParaRPr lang="en-US" dirty="0"/>
          </a:p>
        </p:txBody>
      </p:sp>
      <p:pic>
        <p:nvPicPr>
          <p:cNvPr id="4" name="Content Placeholder 3" descr="1 Level F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510" y="1600200"/>
            <a:ext cx="7572980" cy="4708525"/>
          </a:xfrm>
        </p:spPr>
      </p:pic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0" y="5410200"/>
            <a:ext cx="1752600" cy="8991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1094</Words>
  <Application>Microsoft Office PowerPoint</Application>
  <PresentationFormat>On-screen Show (4:3)</PresentationFormat>
  <Paragraphs>224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PROJECT REPORT - 2</vt:lpstr>
      <vt:lpstr>HG ( 29 Jan 2018)</vt:lpstr>
      <vt:lpstr>SOME ADDITIONAL STATEMENT</vt:lpstr>
      <vt:lpstr>Vishwanath Temple (31 Jan 2018)</vt:lpstr>
      <vt:lpstr>HG ( 31 Jan 2018)</vt:lpstr>
      <vt:lpstr>0 Level Flow Diagram</vt:lpstr>
      <vt:lpstr>1 Level Flow Diagram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- 2</dc:title>
  <dc:creator>DELL</dc:creator>
  <cp:lastModifiedBy>DELL</cp:lastModifiedBy>
  <cp:revision>7</cp:revision>
  <dcterms:created xsi:type="dcterms:W3CDTF">2018-02-01T08:05:12Z</dcterms:created>
  <dcterms:modified xsi:type="dcterms:W3CDTF">2018-02-01T11:45:48Z</dcterms:modified>
</cp:coreProperties>
</file>