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2160" b="1" i="0" u="none" strike="noStrike" baseline="0" dirty="0" smtClean="0"/>
              <a:t>Profit distribution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No. of auto driver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250</c:v>
                </c:pt>
                <c:pt idx="1">
                  <c:v>300</c:v>
                </c:pt>
                <c:pt idx="2">
                  <c:v>300-400</c:v>
                </c:pt>
                <c:pt idx="3">
                  <c:v>400-500</c:v>
                </c:pt>
                <c:pt idx="4">
                  <c:v>500-700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axId val="135155712"/>
        <c:axId val="135157248"/>
      </c:barChart>
      <c:catAx>
        <c:axId val="135155712"/>
        <c:scaling>
          <c:orientation val="minMax"/>
        </c:scaling>
        <c:axPos val="b"/>
        <c:tickLblPos val="nextTo"/>
        <c:crossAx val="135157248"/>
        <c:crosses val="autoZero"/>
        <c:auto val="1"/>
        <c:lblAlgn val="ctr"/>
        <c:lblOffset val="100"/>
      </c:catAx>
      <c:valAx>
        <c:axId val="135157248"/>
        <c:scaling>
          <c:orientation val="minMax"/>
        </c:scaling>
        <c:axPos val="l"/>
        <c:majorGridlines/>
        <c:numFmt formatCode="General" sourceLinked="1"/>
        <c:tickLblPos val="nextTo"/>
        <c:crossAx val="1351557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Profit distribution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No. of auto driver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200-300</c:v>
                </c:pt>
                <c:pt idx="1">
                  <c:v>300-400</c:v>
                </c:pt>
                <c:pt idx="2">
                  <c:v>400-500</c:v>
                </c:pt>
                <c:pt idx="3">
                  <c:v>500-600</c:v>
                </c:pt>
                <c:pt idx="4">
                  <c:v>600-700</c:v>
                </c:pt>
                <c:pt idx="5">
                  <c:v>700-800</c:v>
                </c:pt>
                <c:pt idx="6">
                  <c:v>800-900</c:v>
                </c:pt>
                <c:pt idx="7">
                  <c:v>1000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6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axId val="89613056"/>
        <c:axId val="89614592"/>
      </c:barChart>
      <c:catAx>
        <c:axId val="89613056"/>
        <c:scaling>
          <c:orientation val="minMax"/>
        </c:scaling>
        <c:axPos val="b"/>
        <c:tickLblPos val="nextTo"/>
        <c:crossAx val="89614592"/>
        <c:crosses val="autoZero"/>
        <c:auto val="1"/>
        <c:lblAlgn val="ctr"/>
        <c:lblOffset val="100"/>
      </c:catAx>
      <c:valAx>
        <c:axId val="89614592"/>
        <c:scaling>
          <c:orientation val="minMax"/>
        </c:scaling>
        <c:axPos val="l"/>
        <c:majorGridlines/>
        <c:numFmt formatCode="General" sourceLinked="1"/>
        <c:tickLblPos val="nextTo"/>
        <c:crossAx val="896130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Auto available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5am-6am</c:v>
                </c:pt>
                <c:pt idx="1">
                  <c:v>6am-8am</c:v>
                </c:pt>
                <c:pt idx="2">
                  <c:v>8am-9am</c:v>
                </c:pt>
                <c:pt idx="3">
                  <c:v>9am-12pm</c:v>
                </c:pt>
                <c:pt idx="4">
                  <c:v>12pm-4pm</c:v>
                </c:pt>
                <c:pt idx="5">
                  <c:v>4pm-6pm</c:v>
                </c:pt>
                <c:pt idx="6">
                  <c:v>6pm-7pm</c:v>
                </c:pt>
                <c:pt idx="7">
                  <c:v>7pm-8pm</c:v>
                </c:pt>
                <c:pt idx="8">
                  <c:v>8pm-9pm</c:v>
                </c:pt>
                <c:pt idx="9">
                  <c:v>9pm-10pm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13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12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</c:ser>
        <c:shape val="cylinder"/>
        <c:axId val="73443200"/>
        <c:axId val="73503104"/>
        <c:axId val="0"/>
      </c:bar3DChart>
      <c:catAx>
        <c:axId val="73443200"/>
        <c:scaling>
          <c:orientation val="minMax"/>
        </c:scaling>
        <c:axPos val="b"/>
        <c:tickLblPos val="nextTo"/>
        <c:crossAx val="73503104"/>
        <c:crosses val="autoZero"/>
        <c:auto val="1"/>
        <c:lblAlgn val="ctr"/>
        <c:lblOffset val="100"/>
      </c:catAx>
      <c:valAx>
        <c:axId val="73503104"/>
        <c:scaling>
          <c:orientation val="minMax"/>
        </c:scaling>
        <c:axPos val="l"/>
        <c:majorGridlines/>
        <c:numFmt formatCode="General" sourceLinked="1"/>
        <c:tickLblPos val="nextTo"/>
        <c:crossAx val="734432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90B6-1017-454F-8F5A-7F51963BD3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F8CC-6A9A-4606-AD17-5E467C71D2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VT</vt:lpstr>
      <vt:lpstr>HG</vt:lpstr>
      <vt:lpstr>HG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12</cp:revision>
  <dcterms:created xsi:type="dcterms:W3CDTF">2018-04-20T19:11:59Z</dcterms:created>
  <dcterms:modified xsi:type="dcterms:W3CDTF">2018-04-20T21:09:54Z</dcterms:modified>
</cp:coreProperties>
</file>