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no. of passenger </c:v>
                </c:pt>
              </c:strCache>
            </c:strRef>
          </c:tx>
          <c:cat>
            <c:numRef>
              <c:f>Sheet1!$A$2:$A$14</c:f>
              <c:numCache>
                <c:formatCode>h:mm\ AM/PM</c:formatCode>
                <c:ptCount val="13"/>
                <c:pt idx="0">
                  <c:v>0.57500000000000029</c:v>
                </c:pt>
                <c:pt idx="1">
                  <c:v>0.57847222222222217</c:v>
                </c:pt>
                <c:pt idx="2">
                  <c:v>0.58194444444444471</c:v>
                </c:pt>
                <c:pt idx="3">
                  <c:v>0.58541666666666647</c:v>
                </c:pt>
                <c:pt idx="4">
                  <c:v>0.58888888888888902</c:v>
                </c:pt>
                <c:pt idx="5">
                  <c:v>0.59236111111111101</c:v>
                </c:pt>
                <c:pt idx="6">
                  <c:v>0.59583333333333344</c:v>
                </c:pt>
                <c:pt idx="7">
                  <c:v>0.59930555555555565</c:v>
                </c:pt>
                <c:pt idx="8">
                  <c:v>0.60277777777777775</c:v>
                </c:pt>
                <c:pt idx="9">
                  <c:v>0.60625000000000029</c:v>
                </c:pt>
                <c:pt idx="10">
                  <c:v>0.60972222222222239</c:v>
                </c:pt>
                <c:pt idx="11">
                  <c:v>0.61319444444444482</c:v>
                </c:pt>
                <c:pt idx="12">
                  <c:v>0.6166666666666667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5</c:v>
                </c:pt>
                <c:pt idx="5">
                  <c:v>14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7</c:v>
                </c:pt>
                <c:pt idx="10">
                  <c:v>5</c:v>
                </c:pt>
                <c:pt idx="11">
                  <c:v>4</c:v>
                </c:pt>
                <c:pt idx="12">
                  <c:v>9</c:v>
                </c:pt>
              </c:numCache>
            </c:numRef>
          </c:val>
        </c:ser>
        <c:marker val="1"/>
        <c:axId val="133747072"/>
        <c:axId val="133748608"/>
      </c:lineChart>
      <c:catAx>
        <c:axId val="133747072"/>
        <c:scaling>
          <c:orientation val="minMax"/>
        </c:scaling>
        <c:axPos val="b"/>
        <c:numFmt formatCode="h:mm\ AM/PM" sourceLinked="1"/>
        <c:tickLblPos val="nextTo"/>
        <c:crossAx val="133748608"/>
        <c:crosses val="autoZero"/>
        <c:auto val="1"/>
        <c:lblAlgn val="ctr"/>
        <c:lblOffset val="100"/>
      </c:catAx>
      <c:valAx>
        <c:axId val="133748608"/>
        <c:scaling>
          <c:orientation val="minMax"/>
        </c:scaling>
        <c:axPos val="l"/>
        <c:majorGridlines/>
        <c:numFmt formatCode="General" sourceLinked="1"/>
        <c:tickLblPos val="nextTo"/>
        <c:crossAx val="133747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no. of </a:t>
            </a:r>
            <a:r>
              <a:rPr lang="en-US" dirty="0" smtClean="0"/>
              <a:t>passenger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no. of passanger</c:v>
                </c:pt>
              </c:strCache>
            </c:strRef>
          </c:tx>
          <c:cat>
            <c:numRef>
              <c:f>Sheet1!$A$2:$A$10</c:f>
              <c:numCache>
                <c:formatCode>h:mm\ AM/PM</c:formatCode>
                <c:ptCount val="9"/>
                <c:pt idx="0">
                  <c:v>0.37916666666666687</c:v>
                </c:pt>
                <c:pt idx="1">
                  <c:v>0.38263888888888903</c:v>
                </c:pt>
                <c:pt idx="2">
                  <c:v>0.38611111111111118</c:v>
                </c:pt>
                <c:pt idx="3">
                  <c:v>0.38958333333333345</c:v>
                </c:pt>
                <c:pt idx="4">
                  <c:v>0.39305555555555566</c:v>
                </c:pt>
                <c:pt idx="5">
                  <c:v>0.39652777777777803</c:v>
                </c:pt>
                <c:pt idx="6">
                  <c:v>0.40000000000000008</c:v>
                </c:pt>
                <c:pt idx="7">
                  <c:v>0.4034722222222224</c:v>
                </c:pt>
                <c:pt idx="8">
                  <c:v>0.40694444444444461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20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5</c:v>
                </c:pt>
                <c:pt idx="6">
                  <c:v>12</c:v>
                </c:pt>
                <c:pt idx="7">
                  <c:v>0</c:v>
                </c:pt>
                <c:pt idx="8">
                  <c:v>11</c:v>
                </c:pt>
              </c:numCache>
            </c:numRef>
          </c:val>
        </c:ser>
        <c:marker val="1"/>
        <c:axId val="138124672"/>
        <c:axId val="138130560"/>
      </c:lineChart>
      <c:catAx>
        <c:axId val="138124672"/>
        <c:scaling>
          <c:orientation val="minMax"/>
        </c:scaling>
        <c:axPos val="b"/>
        <c:numFmt formatCode="h:mm\ AM/PM" sourceLinked="1"/>
        <c:tickLblPos val="nextTo"/>
        <c:crossAx val="138130560"/>
        <c:crosses val="autoZero"/>
        <c:auto val="1"/>
        <c:lblAlgn val="ctr"/>
        <c:lblOffset val="100"/>
      </c:catAx>
      <c:valAx>
        <c:axId val="138130560"/>
        <c:scaling>
          <c:orientation val="minMax"/>
        </c:scaling>
        <c:axPos val="l"/>
        <c:majorGridlines/>
        <c:numFmt formatCode="General" sourceLinked="1"/>
        <c:tickLblPos val="nextTo"/>
        <c:crossAx val="1381246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no. of passenger</c:v>
                </c:pt>
              </c:strCache>
            </c:strRef>
          </c:tx>
          <c:cat>
            <c:numRef>
              <c:f>Sheet1!$A$2:$A$13</c:f>
              <c:numCache>
                <c:formatCode>h:mm\ AM/PM</c:formatCode>
                <c:ptCount val="12"/>
                <c:pt idx="0">
                  <c:v>0.65277777777777801</c:v>
                </c:pt>
                <c:pt idx="1">
                  <c:v>0.65625000000000022</c:v>
                </c:pt>
                <c:pt idx="2">
                  <c:v>0.65972222222222243</c:v>
                </c:pt>
                <c:pt idx="3">
                  <c:v>0.66319444444444475</c:v>
                </c:pt>
                <c:pt idx="4">
                  <c:v>0.66666666666666663</c:v>
                </c:pt>
                <c:pt idx="5">
                  <c:v>0.67013888888888906</c:v>
                </c:pt>
                <c:pt idx="6">
                  <c:v>0.6736111111111116</c:v>
                </c:pt>
                <c:pt idx="7">
                  <c:v>0.67708333333333381</c:v>
                </c:pt>
                <c:pt idx="8">
                  <c:v>0.68055555555555569</c:v>
                </c:pt>
                <c:pt idx="9">
                  <c:v>0.68402777777777779</c:v>
                </c:pt>
                <c:pt idx="10">
                  <c:v>0.6875</c:v>
                </c:pt>
                <c:pt idx="11">
                  <c:v>0.69097222222222221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</c:ser>
        <c:marker val="1"/>
        <c:axId val="138098176"/>
        <c:axId val="138099712"/>
      </c:lineChart>
      <c:catAx>
        <c:axId val="138098176"/>
        <c:scaling>
          <c:orientation val="minMax"/>
        </c:scaling>
        <c:axPos val="b"/>
        <c:numFmt formatCode="h:mm\ AM/PM" sourceLinked="1"/>
        <c:tickLblPos val="nextTo"/>
        <c:crossAx val="138099712"/>
        <c:crosses val="autoZero"/>
        <c:auto val="1"/>
        <c:lblAlgn val="ctr"/>
        <c:lblOffset val="100"/>
      </c:catAx>
      <c:valAx>
        <c:axId val="138099712"/>
        <c:scaling>
          <c:orientation val="minMax"/>
        </c:scaling>
        <c:axPos val="l"/>
        <c:majorGridlines/>
        <c:numFmt formatCode="General" sourceLinked="1"/>
        <c:tickLblPos val="nextTo"/>
        <c:crossAx val="1380981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no of </a:t>
            </a:r>
            <a:r>
              <a:rPr lang="en-US" dirty="0" smtClean="0"/>
              <a:t>passenger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no of passenger</c:v>
                </c:pt>
              </c:strCache>
            </c:strRef>
          </c:tx>
          <c:cat>
            <c:numRef>
              <c:f>Sheet1!$A$2:$A$7</c:f>
              <c:numCache>
                <c:formatCode>h:mm\ AM/PM</c:formatCode>
                <c:ptCount val="6"/>
                <c:pt idx="0">
                  <c:v>0.57152777777777752</c:v>
                </c:pt>
                <c:pt idx="1">
                  <c:v>0.57500000000000029</c:v>
                </c:pt>
                <c:pt idx="2">
                  <c:v>0.57847222222222217</c:v>
                </c:pt>
                <c:pt idx="3">
                  <c:v>0.5819444444444446</c:v>
                </c:pt>
                <c:pt idx="4">
                  <c:v>0.58541666666666636</c:v>
                </c:pt>
                <c:pt idx="5">
                  <c:v>0.58888888888888891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marker val="1"/>
        <c:axId val="175098112"/>
        <c:axId val="175139072"/>
      </c:lineChart>
      <c:catAx>
        <c:axId val="175098112"/>
        <c:scaling>
          <c:orientation val="minMax"/>
        </c:scaling>
        <c:axPos val="b"/>
        <c:numFmt formatCode="h:mm\ AM/PM" sourceLinked="1"/>
        <c:tickLblPos val="nextTo"/>
        <c:crossAx val="175139072"/>
        <c:crosses val="autoZero"/>
        <c:auto val="1"/>
        <c:lblAlgn val="ctr"/>
        <c:lblOffset val="100"/>
      </c:catAx>
      <c:valAx>
        <c:axId val="175139072"/>
        <c:scaling>
          <c:orientation val="minMax"/>
        </c:scaling>
        <c:axPos val="l"/>
        <c:majorGridlines/>
        <c:numFmt formatCode="General" sourceLinked="1"/>
        <c:tickLblPos val="nextTo"/>
        <c:crossAx val="1750981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no. of passenger</c:v>
                </c:pt>
              </c:strCache>
            </c:strRef>
          </c:tx>
          <c:cat>
            <c:numRef>
              <c:f>Sheet1!$A$2:$A$11</c:f>
              <c:numCache>
                <c:formatCode>h:mm\ AM/PM</c:formatCode>
                <c:ptCount val="10"/>
                <c:pt idx="0">
                  <c:v>0.65138888888888913</c:v>
                </c:pt>
                <c:pt idx="1">
                  <c:v>0.65972222222222243</c:v>
                </c:pt>
                <c:pt idx="2">
                  <c:v>0.66319444444444475</c:v>
                </c:pt>
                <c:pt idx="3">
                  <c:v>0.66666666666666663</c:v>
                </c:pt>
                <c:pt idx="4">
                  <c:v>0.67013888888888906</c:v>
                </c:pt>
                <c:pt idx="5">
                  <c:v>0.67708333333333381</c:v>
                </c:pt>
                <c:pt idx="6">
                  <c:v>0.68055555555555569</c:v>
                </c:pt>
                <c:pt idx="7">
                  <c:v>0.68402777777777779</c:v>
                </c:pt>
                <c:pt idx="8">
                  <c:v>0.69097222222222221</c:v>
                </c:pt>
                <c:pt idx="9">
                  <c:v>0.69444444444444464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6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</c:ser>
        <c:marker val="1"/>
        <c:axId val="175295872"/>
        <c:axId val="173212800"/>
      </c:lineChart>
      <c:catAx>
        <c:axId val="175295872"/>
        <c:scaling>
          <c:orientation val="minMax"/>
        </c:scaling>
        <c:axPos val="b"/>
        <c:numFmt formatCode="h:mm\ AM/PM" sourceLinked="1"/>
        <c:tickLblPos val="nextTo"/>
        <c:crossAx val="173212800"/>
        <c:crosses val="autoZero"/>
        <c:auto val="1"/>
        <c:lblAlgn val="ctr"/>
        <c:lblOffset val="100"/>
      </c:catAx>
      <c:valAx>
        <c:axId val="173212800"/>
        <c:scaling>
          <c:orientation val="minMax"/>
        </c:scaling>
        <c:axPos val="l"/>
        <c:majorGridlines/>
        <c:numFmt formatCode="General" sourceLinked="1"/>
        <c:tickLblPos val="nextTo"/>
        <c:crossAx val="1752958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no. of </a:t>
            </a:r>
            <a:r>
              <a:rPr lang="en-US" dirty="0" smtClean="0"/>
              <a:t>passenger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no. of pessenger</c:v>
                </c:pt>
              </c:strCache>
            </c:strRef>
          </c:tx>
          <c:cat>
            <c:numRef>
              <c:f>Sheet1!$A$2:$A$11</c:f>
              <c:numCache>
                <c:formatCode>h:mm\ AM/PM</c:formatCode>
                <c:ptCount val="10"/>
                <c:pt idx="0">
                  <c:v>0.60763888888888928</c:v>
                </c:pt>
                <c:pt idx="1">
                  <c:v>0.61111111111111105</c:v>
                </c:pt>
                <c:pt idx="2">
                  <c:v>0.61458333333333359</c:v>
                </c:pt>
                <c:pt idx="3">
                  <c:v>0.61805555555555591</c:v>
                </c:pt>
                <c:pt idx="4">
                  <c:v>0.62152777777777779</c:v>
                </c:pt>
                <c:pt idx="5">
                  <c:v>0.62500000000000022</c:v>
                </c:pt>
                <c:pt idx="6">
                  <c:v>0.62847222222222221</c:v>
                </c:pt>
                <c:pt idx="7">
                  <c:v>0.63194444444444475</c:v>
                </c:pt>
                <c:pt idx="8">
                  <c:v>0.63541666666666652</c:v>
                </c:pt>
                <c:pt idx="9">
                  <c:v>0.63888888888888928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13</c:v>
                </c:pt>
                <c:pt idx="2">
                  <c:v>38</c:v>
                </c:pt>
                <c:pt idx="3">
                  <c:v>10</c:v>
                </c:pt>
                <c:pt idx="4">
                  <c:v>10</c:v>
                </c:pt>
                <c:pt idx="5">
                  <c:v>15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15</c:v>
                </c:pt>
              </c:numCache>
            </c:numRef>
          </c:val>
        </c:ser>
        <c:marker val="1"/>
        <c:axId val="175191552"/>
        <c:axId val="175193088"/>
      </c:lineChart>
      <c:catAx>
        <c:axId val="175191552"/>
        <c:scaling>
          <c:orientation val="minMax"/>
        </c:scaling>
        <c:axPos val="b"/>
        <c:numFmt formatCode="h:mm\ AM/PM" sourceLinked="1"/>
        <c:tickLblPos val="nextTo"/>
        <c:crossAx val="175193088"/>
        <c:crosses val="autoZero"/>
        <c:auto val="1"/>
        <c:lblAlgn val="ctr"/>
        <c:lblOffset val="100"/>
      </c:catAx>
      <c:valAx>
        <c:axId val="175193088"/>
        <c:scaling>
          <c:orientation val="minMax"/>
        </c:scaling>
        <c:axPos val="l"/>
        <c:majorGridlines/>
        <c:numFmt formatCode="General" sourceLinked="1"/>
        <c:tickLblPos val="nextTo"/>
        <c:crossAx val="1751915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7DFD72B-BC83-4E39-901F-9C2F6FA6129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36D1F2-D773-4FB7-8175-FDBD27305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Anlysis</a:t>
            </a:r>
            <a:r>
              <a:rPr lang="en-US" dirty="0" smtClean="0"/>
              <a:t> of previous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/>
              <a:t>Vishwanath</a:t>
            </a:r>
            <a:r>
              <a:rPr lang="en-US" u="sng" smtClean="0"/>
              <a:t> </a:t>
            </a:r>
            <a:r>
              <a:rPr lang="en-US" u="sng" smtClean="0"/>
              <a:t>Temple</a:t>
            </a:r>
            <a:r>
              <a:rPr lang="en-US" smtClean="0"/>
              <a:t>(13 </a:t>
            </a:r>
            <a:r>
              <a:rPr lang="en-US" smtClean="0"/>
              <a:t>Jan </a:t>
            </a:r>
            <a:r>
              <a:rPr lang="en-US" smtClean="0"/>
              <a:t>2018)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= 50min</a:t>
            </a:r>
          </a:p>
          <a:p>
            <a:r>
              <a:rPr lang="en-US" dirty="0" smtClean="0"/>
              <a:t>Total No. of passenger = 21</a:t>
            </a:r>
          </a:p>
          <a:p>
            <a:r>
              <a:rPr lang="en-US" dirty="0" smtClean="0"/>
              <a:t>Count = 10</a:t>
            </a:r>
          </a:p>
          <a:p>
            <a:r>
              <a:rPr lang="en-US" dirty="0" smtClean="0"/>
              <a:t>Mean = 2.1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u="sng" dirty="0" err="1" smtClean="0"/>
              <a:t>Vishwanath</a:t>
            </a:r>
            <a:r>
              <a:rPr lang="en-US" sz="3600" u="sng" dirty="0" smtClean="0"/>
              <a:t> Temple</a:t>
            </a:r>
            <a:r>
              <a:rPr lang="en-US" sz="3600" dirty="0" smtClean="0"/>
              <a:t>(31Jan 2018)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= 50min</a:t>
            </a:r>
          </a:p>
          <a:p>
            <a:r>
              <a:rPr lang="en-US" dirty="0" smtClean="0"/>
              <a:t>Total No. of passenger = 134</a:t>
            </a:r>
          </a:p>
          <a:p>
            <a:r>
              <a:rPr lang="en-US" dirty="0" smtClean="0"/>
              <a:t>Count = 10</a:t>
            </a:r>
          </a:p>
          <a:p>
            <a:r>
              <a:rPr lang="en-US" dirty="0" smtClean="0"/>
              <a:t>Mean =13.4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73562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309359"/>
            <a:ext cx="8229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HG SURVEY </a:t>
            </a:r>
            <a:r>
              <a:rPr lang="en-US" dirty="0" smtClean="0"/>
              <a:t>(20 JAN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= 65min</a:t>
            </a:r>
          </a:p>
          <a:p>
            <a:r>
              <a:rPr lang="en-US" dirty="0" smtClean="0"/>
              <a:t>Total No. of passenger = 66</a:t>
            </a:r>
          </a:p>
          <a:p>
            <a:r>
              <a:rPr lang="en-US" dirty="0" smtClean="0"/>
              <a:t>Count = 13</a:t>
            </a:r>
          </a:p>
          <a:p>
            <a:r>
              <a:rPr lang="en-US" dirty="0" smtClean="0"/>
              <a:t>Mean = 5.077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/>
              </a:rPr>
              <a:t>HG</a:t>
            </a:r>
            <a:r>
              <a:rPr lang="en-US" dirty="0" smtClean="0">
                <a:effectLst/>
              </a:rPr>
              <a:t> ( 29 Jan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= 45min</a:t>
            </a:r>
          </a:p>
          <a:p>
            <a:r>
              <a:rPr lang="en-US" dirty="0" smtClean="0"/>
              <a:t>Total No. of passenger = 76</a:t>
            </a:r>
          </a:p>
          <a:p>
            <a:r>
              <a:rPr lang="en-US" dirty="0" smtClean="0"/>
              <a:t>Count = 9</a:t>
            </a:r>
          </a:p>
          <a:p>
            <a:r>
              <a:rPr lang="en-US" dirty="0" smtClean="0"/>
              <a:t>Mean = 8.44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/>
              </a:rPr>
              <a:t>HG</a:t>
            </a:r>
            <a:r>
              <a:rPr lang="en-US" dirty="0" smtClean="0">
                <a:effectLst/>
              </a:rPr>
              <a:t> ( 31 Jan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= 60min</a:t>
            </a:r>
          </a:p>
          <a:p>
            <a:r>
              <a:rPr lang="en-US" dirty="0" smtClean="0"/>
              <a:t>Total No. of passenger = 46</a:t>
            </a:r>
          </a:p>
          <a:p>
            <a:r>
              <a:rPr lang="en-US" dirty="0" smtClean="0"/>
              <a:t>Count = 12</a:t>
            </a:r>
          </a:p>
          <a:p>
            <a:r>
              <a:rPr lang="en-US" dirty="0" smtClean="0"/>
              <a:t>Mean = 3.83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/>
              <a:t>Vishwanath</a:t>
            </a:r>
            <a:r>
              <a:rPr lang="en-US" u="sng" dirty="0" smtClean="0"/>
              <a:t> Temple</a:t>
            </a:r>
            <a:r>
              <a:rPr lang="en-US" dirty="0" smtClean="0"/>
              <a:t>(21 Jan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= 30min</a:t>
            </a:r>
          </a:p>
          <a:p>
            <a:r>
              <a:rPr lang="en-US" dirty="0" smtClean="0"/>
              <a:t>Total No. of passenger = 34</a:t>
            </a:r>
          </a:p>
          <a:p>
            <a:r>
              <a:rPr lang="en-US" dirty="0" smtClean="0"/>
              <a:t>Count = 6</a:t>
            </a:r>
          </a:p>
          <a:p>
            <a:r>
              <a:rPr lang="en-US" dirty="0" smtClean="0"/>
              <a:t>Mean = 5.67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139</TotalTime>
  <Words>160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Anlysis of previous data</vt:lpstr>
      <vt:lpstr>HG SURVEY (20 JAN 2018)</vt:lpstr>
      <vt:lpstr>Slide 3</vt:lpstr>
      <vt:lpstr>HG ( 29 Jan 2018)</vt:lpstr>
      <vt:lpstr>Slide 5</vt:lpstr>
      <vt:lpstr>HG ( 31 Jan 2018)</vt:lpstr>
      <vt:lpstr>Slide 7</vt:lpstr>
      <vt:lpstr>Vishwanath Temple(21 Jan 2018)</vt:lpstr>
      <vt:lpstr>Slide 9</vt:lpstr>
      <vt:lpstr>Vishwanath Temple(13 Jan 2018)</vt:lpstr>
      <vt:lpstr>Slide 11</vt:lpstr>
      <vt:lpstr>Vishwanath Temple(31Jan 2018)</vt:lpstr>
      <vt:lpstr>Slide 13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</cp:revision>
  <dcterms:created xsi:type="dcterms:W3CDTF">2018-04-04T18:00:11Z</dcterms:created>
  <dcterms:modified xsi:type="dcterms:W3CDTF">2018-04-06T10:18:52Z</dcterms:modified>
</cp:coreProperties>
</file>