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4C588-79A0-4B36-91A6-2566C29FAA4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4D13D-3198-4B52-B737-9E38D43447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362199"/>
          </a:xfrm>
        </p:spPr>
        <p:txBody>
          <a:bodyPr/>
          <a:lstStyle/>
          <a:p>
            <a:pPr algn="ctr"/>
            <a:r>
              <a:rPr lang="en-US" b="1" u="sng" dirty="0" smtClean="0"/>
              <a:t>Meeting of BAS member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381000" y="6248399"/>
            <a:ext cx="8084234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Work done till 1</a:t>
            </a:r>
            <a:r>
              <a:rPr lang="en-US" b="1" u="sng" baseline="30000" dirty="0" smtClean="0"/>
              <a:t>st</a:t>
            </a:r>
            <a:r>
              <a:rPr lang="en-US" b="1" u="sng" dirty="0" smtClean="0"/>
              <a:t> </a:t>
            </a:r>
            <a:r>
              <a:rPr lang="en-US" b="1" u="sng" dirty="0" smtClean="0"/>
              <a:t>Report</a:t>
            </a:r>
            <a:endParaRPr lang="en-US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0574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2133600"/>
                <a:gridCol w="510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Sr.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h 5 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r>
                        <a:rPr lang="en-US" baseline="0" dirty="0" smtClean="0"/>
                        <a:t> min, 20 min, 50 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45 min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Sheer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Lanka gate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Morvi</a:t>
                      </a:r>
                      <a:r>
                        <a:rPr lang="en-US" dirty="0" smtClean="0"/>
                        <a:t> hostel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15240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Survey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51054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Operation flow diagram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Work done till </a:t>
            </a:r>
            <a:r>
              <a:rPr lang="en-US" b="1" u="sng" dirty="0" smtClean="0"/>
              <a:t>2</a:t>
            </a:r>
            <a:r>
              <a:rPr lang="en-US" b="1" u="sng" baseline="30000" dirty="0" smtClean="0"/>
              <a:t>st</a:t>
            </a:r>
            <a:r>
              <a:rPr lang="en-US" b="1" u="sng" dirty="0" smtClean="0"/>
              <a:t> </a:t>
            </a:r>
            <a:r>
              <a:rPr lang="en-US" b="1" u="sng" dirty="0" smtClean="0"/>
              <a:t>Report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057400"/>
          <a:ext cx="64008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734"/>
                <a:gridCol w="1303866"/>
                <a:gridCol w="426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Sr.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h, 45 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min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1524000"/>
            <a:ext cx="1378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Survey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3505200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0 level flow diagram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1 level flow diagram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Questionnaire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Work done till </a:t>
            </a:r>
            <a:r>
              <a:rPr lang="en-US" b="1" u="sng" dirty="0" smtClean="0"/>
              <a:t>3</a:t>
            </a:r>
            <a:r>
              <a:rPr lang="en-US" b="1" u="sng" baseline="30000" dirty="0" smtClean="0"/>
              <a:t>st</a:t>
            </a:r>
            <a:r>
              <a:rPr lang="en-US" b="1" u="sng" dirty="0" smtClean="0"/>
              <a:t> </a:t>
            </a:r>
            <a:r>
              <a:rPr lang="en-US" b="1" u="sng" dirty="0" smtClean="0"/>
              <a:t>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Auto driver survey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Task for 4</a:t>
            </a:r>
            <a:r>
              <a:rPr lang="en-US" b="1" u="sng" baseline="30000" dirty="0" smtClean="0"/>
              <a:t>th</a:t>
            </a:r>
            <a:r>
              <a:rPr lang="en-US" b="1" u="sng" dirty="0" smtClean="0"/>
              <a:t> Report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Make some more data from survey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Collect info of  questionnaire  from auto driver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Get some information from previous data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5668962"/>
          </a:xfrm>
        </p:spPr>
        <p:txBody>
          <a:bodyPr/>
          <a:lstStyle/>
          <a:p>
            <a:r>
              <a:rPr lang="en-US" b="1" dirty="0" smtClean="0"/>
              <a:t>THANKYOU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457200" y="6126163"/>
            <a:ext cx="8229600" cy="46037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21</TotalTime>
  <Words>119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Foundry</vt:lpstr>
      <vt:lpstr>Meeting of BAS member</vt:lpstr>
      <vt:lpstr>Work done till 1st Report</vt:lpstr>
      <vt:lpstr>Work done till 2st Report</vt:lpstr>
      <vt:lpstr>Work done till 3st Report</vt:lpstr>
      <vt:lpstr>Task for 4th Report</vt:lpstr>
      <vt:lpstr>THANKYOU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4</cp:revision>
  <dcterms:created xsi:type="dcterms:W3CDTF">2006-08-16T00:00:00Z</dcterms:created>
  <dcterms:modified xsi:type="dcterms:W3CDTF">2018-03-19T08:09:37Z</dcterms:modified>
</cp:coreProperties>
</file>