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7" r:id="rId9"/>
    <p:sldId id="273" r:id="rId10"/>
    <p:sldId id="274" r:id="rId11"/>
    <p:sldId id="275" r:id="rId12"/>
    <p:sldId id="268" r:id="rId13"/>
    <p:sldId id="269" r:id="rId14"/>
    <p:sldId id="276" r:id="rId15"/>
    <p:sldId id="277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4" d="100"/>
          <a:sy n="74" d="100"/>
        </p:scale>
        <p:origin x="-126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143A-DAF9-442B-BC91-C055028C45C7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1EABC-6C8B-476A-A267-DE404ED5D2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1EABC-6C8B-476A-A267-DE404ED5D2A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E9B0B7-FF89-451C-9818-F3ED08482C0F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0" y="3962400"/>
            <a:ext cx="457200" cy="3048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0" y="990600"/>
            <a:ext cx="2133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3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599" y="533400"/>
            <a:ext cx="4879181" cy="2743200"/>
          </a:xfrm>
        </p:spPr>
      </p:pic>
      <p:pic>
        <p:nvPicPr>
          <p:cNvPr id="7170" name="Picture 2" descr="C:\Users\DELL\Desktop\DLW\B.Tech Project\Screenshot (3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1334" y="3657600"/>
            <a:ext cx="5062340" cy="28461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10200" y="1219200"/>
            <a:ext cx="316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accepted by particular driver</a:t>
            </a:r>
          </a:p>
          <a:p>
            <a:r>
              <a:rPr lang="en-US" dirty="0" smtClean="0"/>
              <a:t> will be saved in his database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572000"/>
            <a:ext cx="3043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sent by particular customer</a:t>
            </a:r>
          </a:p>
          <a:p>
            <a:r>
              <a:rPr lang="en-US" dirty="0" smtClean="0"/>
              <a:t> will be saved in his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0" y="1143000"/>
            <a:ext cx="1676400" cy="1096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33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304801"/>
            <a:ext cx="5421312" cy="3048000"/>
          </a:xfrm>
        </p:spPr>
      </p:pic>
      <p:pic>
        <p:nvPicPr>
          <p:cNvPr id="8194" name="Picture 2" descr="C:\Users\DELL\Desktop\DLW\B.Tech Project\Screenshot (3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3093" y="3571918"/>
            <a:ext cx="5252307" cy="29529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91200" y="1219200"/>
            <a:ext cx="32090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Data of customers </a:t>
            </a:r>
          </a:p>
          <a:p>
            <a:r>
              <a:rPr lang="en-US" sz="2600" dirty="0" smtClean="0"/>
              <a:t>Username and passwords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267200"/>
            <a:ext cx="32090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Data of drivers</a:t>
            </a:r>
          </a:p>
          <a:p>
            <a:r>
              <a:rPr lang="en-US" sz="2600" dirty="0" smtClean="0"/>
              <a:t>Username and passwords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493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700" b="1" dirty="0" smtClean="0">
                <a:solidFill>
                  <a:schemeClr val="tx1"/>
                </a:solidFill>
              </a:rPr>
              <a:t>SOFTWARE USED</a:t>
            </a:r>
            <a:endParaRPr lang="en-US" sz="67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android studi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1943100" cy="1091659"/>
          </a:xfrm>
        </p:spPr>
      </p:pic>
      <p:pic>
        <p:nvPicPr>
          <p:cNvPr id="4099" name="Picture 3" descr="C:\Users\DELL\Desktop\DLW\B.Tech Project\phpmyadm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724400"/>
            <a:ext cx="2259140" cy="1596930"/>
          </a:xfrm>
          <a:prstGeom prst="rect">
            <a:avLst/>
          </a:prstGeom>
          <a:noFill/>
        </p:spPr>
      </p:pic>
      <p:pic>
        <p:nvPicPr>
          <p:cNvPr id="4101" name="Picture 5" descr="C:\Users\DELL\Desktop\DLW\B.Tech Project\xampp-logo-1C1A9E3689-seeklogo.co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971800"/>
            <a:ext cx="1600200" cy="161093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19400" y="1676400"/>
            <a:ext cx="49866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Android Studio</a:t>
            </a:r>
          </a:p>
          <a:p>
            <a:r>
              <a:rPr lang="en-US" sz="2600" dirty="0" smtClean="0"/>
              <a:t>Used for developing android application</a:t>
            </a:r>
            <a:endParaRPr 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3429000"/>
            <a:ext cx="59897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XAMPP Operator </a:t>
            </a:r>
          </a:p>
          <a:p>
            <a:r>
              <a:rPr lang="en-US" sz="2600" dirty="0" smtClean="0"/>
              <a:t>Provides APACHE server to create server on PC</a:t>
            </a:r>
            <a:endParaRPr lang="en-US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3352800" y="5105400"/>
            <a:ext cx="42926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phpMyAdmin</a:t>
            </a:r>
            <a:endParaRPr lang="en-US" sz="2600" b="1" dirty="0" smtClean="0"/>
          </a:p>
          <a:p>
            <a:r>
              <a:rPr lang="en-US" sz="2600" dirty="0" smtClean="0"/>
              <a:t>Provides database operation using </a:t>
            </a:r>
          </a:p>
          <a:p>
            <a:r>
              <a:rPr lang="en-US" sz="2600" dirty="0" smtClean="0"/>
              <a:t>PHP and </a:t>
            </a:r>
            <a:r>
              <a:rPr lang="en-US" sz="2600" dirty="0" smtClean="0"/>
              <a:t>MySQL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 smtClean="0">
                <a:solidFill>
                  <a:schemeClr val="tx1"/>
                </a:solidFill>
              </a:rPr>
              <a:t>SOFTWARE USED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Picture 2" descr="C:\Users\DELL\Desktop\DLW\B.Tech Project\PHPMaile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667000"/>
            <a:ext cx="3238500" cy="857250"/>
          </a:xfrm>
          <a:prstGeom prst="rect">
            <a:avLst/>
          </a:prstGeom>
          <a:noFill/>
        </p:spPr>
      </p:pic>
      <p:pic>
        <p:nvPicPr>
          <p:cNvPr id="5" name="Picture 4" descr="C:\Users\DELL\Desktop\DLW\B.Tech Project\postman-logo+text-320x1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267200"/>
            <a:ext cx="2362200" cy="9744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343400" y="2514600"/>
            <a:ext cx="43152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PHPMailer</a:t>
            </a:r>
            <a:endParaRPr lang="en-US" sz="2600" b="1" dirty="0" smtClean="0"/>
          </a:p>
          <a:p>
            <a:r>
              <a:rPr lang="en-US" sz="2600" dirty="0" smtClean="0"/>
              <a:t>Used for </a:t>
            </a:r>
            <a:r>
              <a:rPr lang="en-US" sz="2600" dirty="0" smtClean="0"/>
              <a:t>electronically generating </a:t>
            </a:r>
            <a:endParaRPr lang="en-US" sz="2600" dirty="0" smtClean="0"/>
          </a:p>
          <a:p>
            <a:r>
              <a:rPr lang="en-US" sz="2600" dirty="0" smtClean="0"/>
              <a:t>sending mails automatically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4419600"/>
            <a:ext cx="493147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Postman</a:t>
            </a:r>
          </a:p>
          <a:p>
            <a:r>
              <a:rPr lang="en-US" sz="2600" dirty="0" smtClean="0"/>
              <a:t>Web server application testing software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LIMITATION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Static app</a:t>
            </a:r>
          </a:p>
          <a:p>
            <a:r>
              <a:rPr lang="en-US" sz="2800" dirty="0" smtClean="0"/>
              <a:t>Auto driver registration </a:t>
            </a:r>
            <a:endParaRPr lang="en-US" sz="2800" dirty="0" smtClean="0"/>
          </a:p>
          <a:p>
            <a:r>
              <a:rPr lang="en-US" sz="2800" dirty="0" smtClean="0"/>
              <a:t>This service only for HG to Lanka</a:t>
            </a:r>
          </a:p>
          <a:p>
            <a:r>
              <a:rPr lang="en-US" sz="2800" dirty="0" smtClean="0"/>
              <a:t>Payment issue   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+mn-lt"/>
              </a:rPr>
              <a:t>FUTURE UPDATES </a:t>
            </a:r>
            <a:endParaRPr lang="en-US" sz="6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667000"/>
            <a:ext cx="7772400" cy="3352800"/>
          </a:xfrm>
        </p:spPr>
        <p:txBody>
          <a:bodyPr/>
          <a:lstStyle/>
          <a:p>
            <a:r>
              <a:rPr lang="en-US" dirty="0" smtClean="0"/>
              <a:t>Dynamic app</a:t>
            </a:r>
          </a:p>
          <a:p>
            <a:r>
              <a:rPr lang="en-US" dirty="0" smtClean="0"/>
              <a:t>E-wallet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THANKYOU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CONTENT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Level 0 data flow diagram</a:t>
            </a:r>
          </a:p>
          <a:p>
            <a:r>
              <a:rPr lang="en-US" dirty="0" smtClean="0"/>
              <a:t>Level </a:t>
            </a:r>
            <a:r>
              <a:rPr lang="en-US" dirty="0" smtClean="0"/>
              <a:t>1 data flow diagram</a:t>
            </a:r>
          </a:p>
          <a:p>
            <a:r>
              <a:rPr lang="en-US" dirty="0" smtClean="0"/>
              <a:t>Level </a:t>
            </a:r>
            <a:r>
              <a:rPr lang="en-US" dirty="0" smtClean="0"/>
              <a:t>2 data flow diagram</a:t>
            </a:r>
          </a:p>
          <a:p>
            <a:r>
              <a:rPr lang="en-US" dirty="0" smtClean="0"/>
              <a:t>Brief description about app</a:t>
            </a:r>
          </a:p>
          <a:p>
            <a:r>
              <a:rPr lang="en-US" dirty="0" smtClean="0"/>
              <a:t>How to use app</a:t>
            </a:r>
          </a:p>
          <a:p>
            <a:r>
              <a:rPr lang="en-US" dirty="0" smtClean="0"/>
              <a:t>Database operations </a:t>
            </a:r>
          </a:p>
          <a:p>
            <a:r>
              <a:rPr lang="en-US" dirty="0" smtClean="0"/>
              <a:t>Software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Limitation</a:t>
            </a:r>
          </a:p>
          <a:p>
            <a:r>
              <a:rPr lang="en-US" dirty="0" smtClean="0"/>
              <a:t>Future updates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LEVEL 0 DATA FLOW DIAGRAM</a:t>
            </a:r>
            <a:endParaRPr lang="en-US" b="1" dirty="0"/>
          </a:p>
        </p:txBody>
      </p:sp>
      <p:pic>
        <p:nvPicPr>
          <p:cNvPr id="4" name="Content Placeholder 3" descr="Screenshot (19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21064"/>
            <a:ext cx="7772400" cy="42254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LEVEL 1 DATA FLOW DIAGRAM</a:t>
            </a:r>
            <a:endParaRPr lang="en-US" b="1" dirty="0"/>
          </a:p>
        </p:txBody>
      </p:sp>
      <p:pic>
        <p:nvPicPr>
          <p:cNvPr id="6" name="Content Placeholder 5" descr="Screenshot (20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36243"/>
            <a:ext cx="7772400" cy="4195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Level 2 data flow diagram</a:t>
            </a:r>
            <a:endParaRPr lang="en-US" b="1" dirty="0"/>
          </a:p>
        </p:txBody>
      </p:sp>
      <p:pic>
        <p:nvPicPr>
          <p:cNvPr id="5" name="Content Placeholder 4" descr="Screenshot (23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48879"/>
            <a:ext cx="7772400" cy="43698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BRIEF DESCRIPTION ABOUT 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tow main profile.</a:t>
            </a:r>
          </a:p>
          <a:p>
            <a:pPr>
              <a:buNone/>
            </a:pPr>
            <a:r>
              <a:rPr lang="en-US" dirty="0" smtClean="0"/>
              <a:t>       -Costumer profile   -Auto driver profile</a:t>
            </a:r>
          </a:p>
          <a:p>
            <a:r>
              <a:rPr lang="en-US" dirty="0" smtClean="0"/>
              <a:t>Only for inside BHU.</a:t>
            </a:r>
          </a:p>
          <a:p>
            <a:r>
              <a:rPr lang="en-US" dirty="0" smtClean="0"/>
              <a:t>All data is recorded.</a:t>
            </a:r>
          </a:p>
          <a:p>
            <a:r>
              <a:rPr lang="en-US" dirty="0" smtClean="0"/>
              <a:t>User friendly.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HOW TO USE APP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 smtClean="0"/>
              <a:t>For Costumer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US" sz="2600" dirty="0" smtClean="0"/>
              <a:t>Sign up/ Login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US" sz="2600" dirty="0" smtClean="0"/>
              <a:t> Verify through OTP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US" sz="2600" dirty="0" smtClean="0"/>
              <a:t>Can </a:t>
            </a:r>
            <a:r>
              <a:rPr lang="en-US" sz="2600" dirty="0" smtClean="0"/>
              <a:t>go to order page </a:t>
            </a:r>
            <a:endParaRPr lang="en-US" sz="2600" dirty="0" smtClean="0"/>
          </a:p>
          <a:p>
            <a:pPr marL="788670" lvl="1" indent="-514350">
              <a:buFont typeface="+mj-lt"/>
              <a:buAutoNum type="arabicParenR"/>
            </a:pPr>
            <a:r>
              <a:rPr lang="en-US" sz="2600" dirty="0" smtClean="0"/>
              <a:t>C</a:t>
            </a:r>
            <a:r>
              <a:rPr lang="en-US" sz="2600" dirty="0" smtClean="0"/>
              <a:t>an </a:t>
            </a:r>
            <a:r>
              <a:rPr lang="en-US" sz="2600" dirty="0" smtClean="0"/>
              <a:t>see own old book history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US" sz="2600" dirty="0" smtClean="0"/>
              <a:t>Can book auto        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0" y="685800"/>
            <a:ext cx="2057400" cy="792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 smtClean="0"/>
              <a:t>For Auto driver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600" dirty="0" smtClean="0"/>
              <a:t>Sign up through Admin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600" dirty="0" smtClean="0"/>
              <a:t>Can see notification of booking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600" dirty="0" smtClean="0"/>
              <a:t>Can response     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DATABASE OPERATIONS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Content Placeholder 3" descr="Screenshot (30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371600"/>
            <a:ext cx="7772400" cy="4369841"/>
          </a:xfrm>
        </p:spPr>
      </p:pic>
      <p:sp>
        <p:nvSpPr>
          <p:cNvPr id="5" name="TextBox 4"/>
          <p:cNvSpPr txBox="1"/>
          <p:nvPr/>
        </p:nvSpPr>
        <p:spPr>
          <a:xfrm>
            <a:off x="1905000" y="5867400"/>
            <a:ext cx="63977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All the orders from all customers will be saved here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327</TotalTime>
  <Words>232</Words>
  <Application>Microsoft Office PowerPoint</Application>
  <PresentationFormat>On-screen Show (4:3)</PresentationFormat>
  <Paragraphs>65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REPORT-5</vt:lpstr>
      <vt:lpstr>CONTENT</vt:lpstr>
      <vt:lpstr>LEVEL 0 DATA FLOW DIAGRAM</vt:lpstr>
      <vt:lpstr>LEVEL 1 DATA FLOW DIAGRAM</vt:lpstr>
      <vt:lpstr>Level 2 data flow diagram</vt:lpstr>
      <vt:lpstr>BRIEF DESCRIPTION ABOUT APP</vt:lpstr>
      <vt:lpstr>HOW TO USE APP</vt:lpstr>
      <vt:lpstr>Slide 8</vt:lpstr>
      <vt:lpstr>DATABASE OPERATIONS  </vt:lpstr>
      <vt:lpstr>Slide 10</vt:lpstr>
      <vt:lpstr>Slide 11</vt:lpstr>
      <vt:lpstr> SOFTWARE USED</vt:lpstr>
      <vt:lpstr>SOFTWARE USED </vt:lpstr>
      <vt:lpstr>LIMITATION</vt:lpstr>
      <vt:lpstr>FUTURE UPDATES 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REPORT-4</dc:title>
  <dc:creator>DELL</dc:creator>
  <cp:lastModifiedBy>DELL</cp:lastModifiedBy>
  <cp:revision>46</cp:revision>
  <dcterms:created xsi:type="dcterms:W3CDTF">2018-10-09T16:55:47Z</dcterms:created>
  <dcterms:modified xsi:type="dcterms:W3CDTF">2018-11-12T10:54:16Z</dcterms:modified>
</cp:coreProperties>
</file>