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56" autoAdjust="0"/>
    <p:restoredTop sz="94660"/>
  </p:normalViewPr>
  <p:slideViewPr>
    <p:cSldViewPr snapToGrid="0">
      <p:cViewPr>
        <p:scale>
          <a:sx n="80" d="100"/>
          <a:sy n="80" d="100"/>
        </p:scale>
        <p:origin x="64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D86EB-2CE6-45EA-AFBC-A8E7FE7A963C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DF31F-499B-496A-AF24-042C2CFF8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6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DF31F-499B-496A-AF24-042C2CFF8C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5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5B-EE78-4E4F-805A-11749B6047D6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7C16-C3A4-44CF-8A8A-2D56D36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3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5B-EE78-4E4F-805A-11749B6047D6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7C16-C3A4-44CF-8A8A-2D56D36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3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5B-EE78-4E4F-805A-11749B6047D6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7C16-C3A4-44CF-8A8A-2D56D36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8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5B-EE78-4E4F-805A-11749B6047D6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7C16-C3A4-44CF-8A8A-2D56D36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5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5B-EE78-4E4F-805A-11749B6047D6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7C16-C3A4-44CF-8A8A-2D56D36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3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5B-EE78-4E4F-805A-11749B6047D6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7C16-C3A4-44CF-8A8A-2D56D36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5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5B-EE78-4E4F-805A-11749B6047D6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7C16-C3A4-44CF-8A8A-2D56D36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5B-EE78-4E4F-805A-11749B6047D6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7C16-C3A4-44CF-8A8A-2D56D36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8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5B-EE78-4E4F-805A-11749B6047D6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7C16-C3A4-44CF-8A8A-2D56D36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5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5B-EE78-4E4F-805A-11749B6047D6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7C16-C3A4-44CF-8A8A-2D56D36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5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05B-EE78-4E4F-805A-11749B6047D6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7C16-C3A4-44CF-8A8A-2D56D36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3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805B-EE78-4E4F-805A-11749B6047D6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C7C16-C3A4-44CF-8A8A-2D56D36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2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707227" y="2318197"/>
            <a:ext cx="2228045" cy="16871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BHU</a:t>
            </a:r>
          </a:p>
          <a:p>
            <a:pPr algn="ctr"/>
            <a:r>
              <a:rPr lang="en-US" dirty="0" smtClean="0"/>
              <a:t>Auto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5155" y="515155"/>
            <a:ext cx="1751527" cy="1249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</a:t>
            </a:r>
          </a:p>
          <a:p>
            <a:pPr algn="ctr"/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45485" y="5265313"/>
            <a:ext cx="1751527" cy="1249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51076" y="515155"/>
            <a:ext cx="1751527" cy="1249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725924" y="1798913"/>
            <a:ext cx="1859" cy="1184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725924" y="2983537"/>
            <a:ext cx="29794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 flipV="1">
            <a:off x="6356930" y="605302"/>
            <a:ext cx="3594153" cy="1547458"/>
          </a:xfrm>
          <a:prstGeom prst="bentConnector3">
            <a:avLst>
              <a:gd name="adj1" fmla="val 9944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75601" y="2637237"/>
            <a:ext cx="1533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Login/Register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935272" y="235973"/>
            <a:ext cx="1533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Login/Register</a:t>
            </a:r>
            <a:endParaRPr lang="en-US" dirty="0"/>
          </a:p>
        </p:txBody>
      </p:sp>
      <p:cxnSp>
        <p:nvCxnSpPr>
          <p:cNvPr id="45" name="Elbow Connector 44"/>
          <p:cNvCxnSpPr/>
          <p:nvPr/>
        </p:nvCxnSpPr>
        <p:spPr>
          <a:xfrm rot="10800000">
            <a:off x="1262131" y="1828801"/>
            <a:ext cx="3502597" cy="1657407"/>
          </a:xfrm>
          <a:prstGeom prst="bentConnector3">
            <a:avLst>
              <a:gd name="adj1" fmla="val 10000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54641" y="3445834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57" name="Elbow Connector 56"/>
          <p:cNvCxnSpPr/>
          <p:nvPr/>
        </p:nvCxnSpPr>
        <p:spPr>
          <a:xfrm rot="10800000" flipV="1">
            <a:off x="6697012" y="1034600"/>
            <a:ext cx="3254064" cy="1303949"/>
          </a:xfrm>
          <a:prstGeom prst="bentConnector3">
            <a:avLst>
              <a:gd name="adj1" fmla="val 7295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874669" y="996231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3" name="Elbow Connector 62"/>
          <p:cNvCxnSpPr/>
          <p:nvPr/>
        </p:nvCxnSpPr>
        <p:spPr>
          <a:xfrm rot="10800000" flipV="1">
            <a:off x="7020192" y="1829000"/>
            <a:ext cx="3366618" cy="1019101"/>
          </a:xfrm>
          <a:prstGeom prst="bentConnector3">
            <a:avLst>
              <a:gd name="adj1" fmla="val -11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742283" y="2496503"/>
            <a:ext cx="137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Search/Book</a:t>
            </a:r>
            <a:endParaRPr lang="en-US" dirty="0"/>
          </a:p>
        </p:txBody>
      </p:sp>
      <p:cxnSp>
        <p:nvCxnSpPr>
          <p:cNvPr id="74" name="Elbow Connector 73"/>
          <p:cNvCxnSpPr/>
          <p:nvPr/>
        </p:nvCxnSpPr>
        <p:spPr>
          <a:xfrm flipV="1">
            <a:off x="7020192" y="1828800"/>
            <a:ext cx="4029881" cy="1363044"/>
          </a:xfrm>
          <a:prstGeom prst="bentConnector3">
            <a:avLst>
              <a:gd name="adj1" fmla="val 9985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036273" y="3213618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100" name="Elbow Connector 99"/>
          <p:cNvCxnSpPr/>
          <p:nvPr/>
        </p:nvCxnSpPr>
        <p:spPr>
          <a:xfrm rot="10800000">
            <a:off x="2306768" y="1365563"/>
            <a:ext cx="2596486" cy="1271674"/>
          </a:xfrm>
          <a:prstGeom prst="bentConnector3">
            <a:avLst>
              <a:gd name="adj1" fmla="val 2371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606764" y="1329259"/>
            <a:ext cx="12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cxnSp>
        <p:nvCxnSpPr>
          <p:cNvPr id="104" name="Elbow Connector 103"/>
          <p:cNvCxnSpPr/>
          <p:nvPr/>
        </p:nvCxnSpPr>
        <p:spPr>
          <a:xfrm>
            <a:off x="2306768" y="893287"/>
            <a:ext cx="3012207" cy="1493949"/>
          </a:xfrm>
          <a:prstGeom prst="bentConnector3">
            <a:avLst>
              <a:gd name="adj1" fmla="val 987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913708" y="57638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</a:t>
            </a:r>
            <a:endParaRPr lang="en-US" dirty="0"/>
          </a:p>
        </p:txBody>
      </p:sp>
      <p:cxnSp>
        <p:nvCxnSpPr>
          <p:cNvPr id="110" name="Straight Arrow Connector 109"/>
          <p:cNvCxnSpPr/>
          <p:nvPr/>
        </p:nvCxnSpPr>
        <p:spPr>
          <a:xfrm flipH="1" flipV="1">
            <a:off x="6103655" y="4005329"/>
            <a:ext cx="1" cy="1259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104586" y="4450655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5525037" y="4005329"/>
            <a:ext cx="0" cy="1259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751850" y="4450655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6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39025" y="2592945"/>
            <a:ext cx="1279301" cy="109899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583246" y="2068671"/>
            <a:ext cx="1279301" cy="109899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Search/ Book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208653" y="5190184"/>
            <a:ext cx="1279301" cy="1098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 back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95003" y="765099"/>
            <a:ext cx="1751527" cy="521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Driver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73022" y="4409173"/>
            <a:ext cx="1764405" cy="54949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9" name="Elbow Connector 8"/>
          <p:cNvCxnSpPr/>
          <p:nvPr/>
        </p:nvCxnSpPr>
        <p:spPr>
          <a:xfrm rot="5400000">
            <a:off x="2552732" y="1507479"/>
            <a:ext cx="1305806" cy="10415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79289" y="1418257"/>
            <a:ext cx="1029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Register/</a:t>
            </a:r>
          </a:p>
          <a:p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rot="10800000">
            <a:off x="2799743" y="3415167"/>
            <a:ext cx="2895462" cy="1210387"/>
          </a:xfrm>
          <a:prstGeom prst="bentConnector3">
            <a:avLst>
              <a:gd name="adj1" fmla="val 9848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71715" y="4256221"/>
            <a:ext cx="1691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Register/Login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57577" y="5486400"/>
            <a:ext cx="18030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7577" y="5962918"/>
            <a:ext cx="18030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1430" y="5539993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DBMS</a:t>
            </a:r>
            <a:endParaRPr lang="en-US" dirty="0"/>
          </a:p>
        </p:txBody>
      </p:sp>
      <p:cxnSp>
        <p:nvCxnSpPr>
          <p:cNvPr id="27" name="Elbow Connector 26"/>
          <p:cNvCxnSpPr>
            <a:stCxn id="2" idx="2"/>
          </p:cNvCxnSpPr>
          <p:nvPr/>
        </p:nvCxnSpPr>
        <p:spPr>
          <a:xfrm rot="10800000" flipV="1">
            <a:off x="898299" y="3142445"/>
            <a:ext cx="640726" cy="22903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5470" y="4151203"/>
            <a:ext cx="129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Storing</a:t>
            </a:r>
          </a:p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0208653" y="3372882"/>
            <a:ext cx="1678547" cy="6525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Admin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68720" y="3081533"/>
            <a:ext cx="2483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Providing Location &amp;</a:t>
            </a:r>
          </a:p>
          <a:p>
            <a:r>
              <a:rPr lang="en-US" dirty="0" smtClean="0"/>
              <a:t>Destination</a:t>
            </a:r>
            <a:endParaRPr lang="en-US" dirty="0"/>
          </a:p>
        </p:txBody>
      </p:sp>
      <p:cxnSp>
        <p:nvCxnSpPr>
          <p:cNvPr id="41" name="Elbow Connector 40"/>
          <p:cNvCxnSpPr/>
          <p:nvPr/>
        </p:nvCxnSpPr>
        <p:spPr>
          <a:xfrm rot="10800000">
            <a:off x="5280339" y="986907"/>
            <a:ext cx="1001623" cy="988220"/>
          </a:xfrm>
          <a:prstGeom prst="bentConnector3">
            <a:avLst>
              <a:gd name="adj1" fmla="val -14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07771" y="640678"/>
            <a:ext cx="12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cxnSp>
        <p:nvCxnSpPr>
          <p:cNvPr id="48" name="Elbow Connector 47"/>
          <p:cNvCxnSpPr>
            <a:stCxn id="6" idx="2"/>
          </p:cNvCxnSpPr>
          <p:nvPr/>
        </p:nvCxnSpPr>
        <p:spPr>
          <a:xfrm rot="16200000" flipH="1">
            <a:off x="4430986" y="1226474"/>
            <a:ext cx="1092041" cy="121247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66519" y="206499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389286" y="3224149"/>
            <a:ext cx="0" cy="1128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46327" y="3467702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8848689" y="1088265"/>
            <a:ext cx="18803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848689" y="1543318"/>
            <a:ext cx="18803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132294" y="1133606"/>
            <a:ext cx="131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Record data</a:t>
            </a:r>
            <a:endParaRPr lang="en-US" dirty="0"/>
          </a:p>
        </p:txBody>
      </p:sp>
      <p:cxnSp>
        <p:nvCxnSpPr>
          <p:cNvPr id="63" name="Elbow Connector 62"/>
          <p:cNvCxnSpPr/>
          <p:nvPr/>
        </p:nvCxnSpPr>
        <p:spPr>
          <a:xfrm flipV="1">
            <a:off x="6943478" y="1691862"/>
            <a:ext cx="2513460" cy="880120"/>
          </a:xfrm>
          <a:prstGeom prst="bentConnector3">
            <a:avLst>
              <a:gd name="adj1" fmla="val 1002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521084" y="2168904"/>
            <a:ext cx="161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cxnSp>
        <p:nvCxnSpPr>
          <p:cNvPr id="67" name="Elbow Connector 66"/>
          <p:cNvCxnSpPr/>
          <p:nvPr/>
        </p:nvCxnSpPr>
        <p:spPr>
          <a:xfrm>
            <a:off x="7315200" y="5015152"/>
            <a:ext cx="2893453" cy="894173"/>
          </a:xfrm>
          <a:prstGeom prst="bentConnector3">
            <a:avLst>
              <a:gd name="adj1" fmla="val 1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080170" y="5282312"/>
            <a:ext cx="1296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Suggestions</a:t>
            </a:r>
          </a:p>
          <a:p>
            <a:r>
              <a:rPr lang="en-US" dirty="0" smtClean="0"/>
              <a:t>To improve 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10848303" y="4157712"/>
            <a:ext cx="0" cy="857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848303" y="4401766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2892564" y="3081533"/>
            <a:ext cx="27338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>
            <a:off x="2376182" y="3702263"/>
            <a:ext cx="3250186" cy="1181139"/>
          </a:xfrm>
          <a:prstGeom prst="bentConnector3">
            <a:avLst>
              <a:gd name="adj1" fmla="val -32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460517" y="4883402"/>
            <a:ext cx="16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Response</a:t>
            </a:r>
            <a:endParaRPr lang="en-US" dirty="0"/>
          </a:p>
        </p:txBody>
      </p:sp>
      <p:cxnSp>
        <p:nvCxnSpPr>
          <p:cNvPr id="109" name="Elbow Connector 108"/>
          <p:cNvCxnSpPr>
            <a:stCxn id="6" idx="1"/>
          </p:cNvCxnSpPr>
          <p:nvPr/>
        </p:nvCxnSpPr>
        <p:spPr>
          <a:xfrm rot="10800000" flipV="1">
            <a:off x="1931831" y="1025896"/>
            <a:ext cx="1563172" cy="1546086"/>
          </a:xfrm>
          <a:prstGeom prst="bentConnector3">
            <a:avLst>
              <a:gd name="adj1" fmla="val 1002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89635" y="1233591"/>
            <a:ext cx="16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Response</a:t>
            </a:r>
            <a:endParaRPr lang="en-US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10445397" y="1602923"/>
            <a:ext cx="0" cy="1621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0547797" y="2353570"/>
            <a:ext cx="55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0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9715" y="0"/>
            <a:ext cx="192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BHU Auto </a:t>
            </a:r>
            <a:r>
              <a:rPr lang="en-US" dirty="0" smtClean="0"/>
              <a:t>Services</a:t>
            </a:r>
            <a:endParaRPr lang="en-US" dirty="0" smtClean="0"/>
          </a:p>
        </p:txBody>
      </p:sp>
      <p:sp>
        <p:nvSpPr>
          <p:cNvPr id="3" name="Oval 2"/>
          <p:cNvSpPr/>
          <p:nvPr/>
        </p:nvSpPr>
        <p:spPr>
          <a:xfrm>
            <a:off x="4401401" y="1472996"/>
            <a:ext cx="899280" cy="71566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Order</a:t>
            </a:r>
          </a:p>
          <a:p>
            <a:pPr algn="ctr"/>
            <a:r>
              <a:rPr lang="en-US" sz="1300" dirty="0" smtClean="0"/>
              <a:t>Page</a:t>
            </a:r>
            <a:endParaRPr lang="en-US" sz="1300" dirty="0"/>
          </a:p>
        </p:txBody>
      </p:sp>
      <p:sp>
        <p:nvSpPr>
          <p:cNvPr id="4" name="Oval 3"/>
          <p:cNvSpPr/>
          <p:nvPr/>
        </p:nvSpPr>
        <p:spPr>
          <a:xfrm>
            <a:off x="2522010" y="2878537"/>
            <a:ext cx="838870" cy="62940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Login</a:t>
            </a:r>
          </a:p>
          <a:p>
            <a:pPr algn="ctr"/>
            <a:r>
              <a:rPr lang="en-US" sz="1300" dirty="0" smtClean="0"/>
              <a:t>Page</a:t>
            </a:r>
            <a:endParaRPr lang="en-US" sz="1300" dirty="0"/>
          </a:p>
        </p:txBody>
      </p:sp>
      <p:sp>
        <p:nvSpPr>
          <p:cNvPr id="5" name="Oval 4"/>
          <p:cNvSpPr/>
          <p:nvPr/>
        </p:nvSpPr>
        <p:spPr>
          <a:xfrm>
            <a:off x="674471" y="1559460"/>
            <a:ext cx="872884" cy="55665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Sign UP</a:t>
            </a:r>
            <a:endParaRPr lang="en-US" sz="1300" dirty="0"/>
          </a:p>
        </p:txBody>
      </p:sp>
      <p:sp>
        <p:nvSpPr>
          <p:cNvPr id="6" name="Oval 5"/>
          <p:cNvSpPr/>
          <p:nvPr/>
        </p:nvSpPr>
        <p:spPr>
          <a:xfrm>
            <a:off x="4513104" y="425119"/>
            <a:ext cx="1210852" cy="7302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Summary Page</a:t>
            </a:r>
            <a:endParaRPr lang="en-US" sz="1300" dirty="0"/>
          </a:p>
        </p:txBody>
      </p:sp>
      <p:sp>
        <p:nvSpPr>
          <p:cNvPr id="7" name="Oval 6"/>
          <p:cNvSpPr/>
          <p:nvPr/>
        </p:nvSpPr>
        <p:spPr>
          <a:xfrm>
            <a:off x="3099548" y="4411341"/>
            <a:ext cx="923271" cy="6399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Log</a:t>
            </a:r>
          </a:p>
          <a:p>
            <a:pPr algn="ctr"/>
            <a:r>
              <a:rPr lang="en-US" sz="1300" dirty="0" smtClean="0"/>
              <a:t>Out</a:t>
            </a:r>
            <a:endParaRPr lang="en-US" sz="1300" dirty="0"/>
          </a:p>
        </p:txBody>
      </p:sp>
      <p:sp>
        <p:nvSpPr>
          <p:cNvPr id="8" name="TextBox 7"/>
          <p:cNvSpPr txBox="1"/>
          <p:nvPr/>
        </p:nvSpPr>
        <p:spPr>
          <a:xfrm>
            <a:off x="62266" y="2781083"/>
            <a:ext cx="2339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100" dirty="0" smtClean="0"/>
              <a:t>User will be connected to OTP activity for Verification</a:t>
            </a:r>
          </a:p>
          <a:p>
            <a:pPr marL="342900" indent="-342900">
              <a:buAutoNum type="arabicParenR"/>
            </a:pPr>
            <a:r>
              <a:rPr lang="en-US" sz="1100" dirty="0" smtClean="0"/>
              <a:t>OTP will be sent to email of User</a:t>
            </a:r>
            <a:endParaRPr lang="en-US" sz="1100" dirty="0"/>
          </a:p>
        </p:txBody>
      </p:sp>
      <p:sp>
        <p:nvSpPr>
          <p:cNvPr id="10" name="Oval 9"/>
          <p:cNvSpPr/>
          <p:nvPr/>
        </p:nvSpPr>
        <p:spPr>
          <a:xfrm>
            <a:off x="62266" y="4139365"/>
            <a:ext cx="1734636" cy="42359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Authentication</a:t>
            </a:r>
            <a:endParaRPr lang="en-US" sz="1300" dirty="0"/>
          </a:p>
        </p:txBody>
      </p:sp>
      <p:sp>
        <p:nvSpPr>
          <p:cNvPr id="15" name="TextBox 14"/>
          <p:cNvSpPr txBox="1"/>
          <p:nvPr/>
        </p:nvSpPr>
        <p:spPr>
          <a:xfrm>
            <a:off x="141163" y="703555"/>
            <a:ext cx="978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Provide</a:t>
            </a:r>
          </a:p>
          <a:p>
            <a:r>
              <a:rPr lang="en-US" sz="1100" dirty="0" smtClean="0"/>
              <a:t>Name </a:t>
            </a:r>
          </a:p>
          <a:p>
            <a:r>
              <a:rPr lang="en-US" sz="1100" dirty="0" smtClean="0"/>
              <a:t>Email ID</a:t>
            </a:r>
          </a:p>
          <a:p>
            <a:r>
              <a:rPr lang="en-US" sz="1100" dirty="0" smtClean="0"/>
              <a:t>PIN</a:t>
            </a:r>
          </a:p>
        </p:txBody>
      </p:sp>
      <p:cxnSp>
        <p:nvCxnSpPr>
          <p:cNvPr id="16" name="Elbow Connector 15"/>
          <p:cNvCxnSpPr/>
          <p:nvPr/>
        </p:nvCxnSpPr>
        <p:spPr>
          <a:xfrm>
            <a:off x="674470" y="1062225"/>
            <a:ext cx="382624" cy="379604"/>
          </a:xfrm>
          <a:prstGeom prst="bentConnector3">
            <a:avLst>
              <a:gd name="adj1" fmla="val 9446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5036170"/>
            <a:ext cx="88678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Provide </a:t>
            </a:r>
            <a:r>
              <a:rPr lang="en-US" sz="1100" dirty="0" smtClean="0"/>
              <a:t>OTP</a:t>
            </a:r>
          </a:p>
          <a:p>
            <a:r>
              <a:rPr lang="en-US" sz="1100" dirty="0" smtClean="0"/>
              <a:t>sent to your</a:t>
            </a:r>
          </a:p>
          <a:p>
            <a:r>
              <a:rPr lang="en-US" sz="1100" dirty="0" smtClean="0"/>
              <a:t>mail</a:t>
            </a:r>
            <a:endParaRPr lang="en-US" sz="11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642893" y="4575108"/>
            <a:ext cx="421590" cy="44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064483" y="5386988"/>
            <a:ext cx="0" cy="40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418898" y="790259"/>
            <a:ext cx="1145059" cy="72233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Confirm</a:t>
            </a:r>
          </a:p>
          <a:p>
            <a:pPr algn="ctr"/>
            <a:r>
              <a:rPr lang="en-US" sz="1300" dirty="0" smtClean="0"/>
              <a:t>Order</a:t>
            </a:r>
            <a:endParaRPr 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2457979" y="3532515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Provide email</a:t>
            </a:r>
          </a:p>
          <a:p>
            <a:r>
              <a:rPr lang="en-US" sz="1100" dirty="0" smtClean="0"/>
              <a:t>And PIN</a:t>
            </a:r>
            <a:endParaRPr lang="en-US" sz="1100" dirty="0"/>
          </a:p>
        </p:txBody>
      </p:sp>
      <p:sp>
        <p:nvSpPr>
          <p:cNvPr id="24" name="Oval 23"/>
          <p:cNvSpPr/>
          <p:nvPr/>
        </p:nvSpPr>
        <p:spPr>
          <a:xfrm>
            <a:off x="2338151" y="1442012"/>
            <a:ext cx="1206588" cy="6564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Launcher Page</a:t>
            </a:r>
            <a:endParaRPr 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2449811" y="1165219"/>
            <a:ext cx="1712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Checks if login or not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684567" y="1820055"/>
            <a:ext cx="676504" cy="1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58201" y="2259503"/>
            <a:ext cx="0" cy="574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50749" y="1539435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If Yes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2504422" y="2351433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If Not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4025" y="5118187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Correct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1569430" y="5877884"/>
            <a:ext cx="1508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User registered successfully</a:t>
            </a:r>
            <a:endParaRPr lang="en-US" sz="11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151413" y="4655304"/>
            <a:ext cx="72378" cy="54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44918" y="5206080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Inc</a:t>
            </a:r>
            <a:r>
              <a:rPr lang="en-US" sz="1100" dirty="0" smtClean="0"/>
              <a:t>orrect</a:t>
            </a:r>
            <a:endParaRPr lang="en-US" sz="11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844918" y="5467690"/>
            <a:ext cx="217487" cy="56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8289" y="5979371"/>
            <a:ext cx="1508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User not </a:t>
            </a:r>
          </a:p>
          <a:p>
            <a:r>
              <a:rPr lang="en-US" sz="1100" dirty="0" smtClean="0"/>
              <a:t>registered</a:t>
            </a:r>
            <a:endParaRPr lang="en-US" sz="1100" dirty="0"/>
          </a:p>
        </p:txBody>
      </p:sp>
      <p:sp>
        <p:nvSpPr>
          <p:cNvPr id="60" name="Rectangle 59"/>
          <p:cNvSpPr/>
          <p:nvPr/>
        </p:nvSpPr>
        <p:spPr>
          <a:xfrm>
            <a:off x="1077426" y="292924"/>
            <a:ext cx="1764405" cy="54949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62" name="Elbow Connector 61"/>
          <p:cNvCxnSpPr/>
          <p:nvPr/>
        </p:nvCxnSpPr>
        <p:spPr>
          <a:xfrm flipV="1">
            <a:off x="3544739" y="2255100"/>
            <a:ext cx="1156050" cy="764547"/>
          </a:xfrm>
          <a:prstGeom prst="bentConnector3">
            <a:avLst>
              <a:gd name="adj1" fmla="val 100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515005" y="2613043"/>
            <a:ext cx="119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Verifying User</a:t>
            </a:r>
          </a:p>
          <a:p>
            <a:r>
              <a:rPr lang="en-US" sz="1100" dirty="0" smtClean="0"/>
              <a:t>Login information</a:t>
            </a:r>
            <a:endParaRPr lang="en-US" sz="1100" dirty="0"/>
          </a:p>
        </p:txBody>
      </p:sp>
      <p:cxnSp>
        <p:nvCxnSpPr>
          <p:cNvPr id="69" name="Elbow Connector 68"/>
          <p:cNvCxnSpPr>
            <a:endCxn id="4" idx="5"/>
          </p:cNvCxnSpPr>
          <p:nvPr/>
        </p:nvCxnSpPr>
        <p:spPr>
          <a:xfrm rot="16200000" flipV="1">
            <a:off x="2975306" y="3678494"/>
            <a:ext cx="878825" cy="353376"/>
          </a:xfrm>
          <a:prstGeom prst="bentConnector3">
            <a:avLst>
              <a:gd name="adj1" fmla="val 996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624482" y="3524761"/>
            <a:ext cx="9428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Takes user to</a:t>
            </a:r>
          </a:p>
          <a:p>
            <a:r>
              <a:rPr lang="en-US" sz="1100" dirty="0" smtClean="0"/>
              <a:t>Login page</a:t>
            </a:r>
            <a:endParaRPr lang="en-US" sz="1100" dirty="0"/>
          </a:p>
        </p:txBody>
      </p:sp>
      <p:sp>
        <p:nvSpPr>
          <p:cNvPr id="72" name="Oval 71"/>
          <p:cNvSpPr/>
          <p:nvPr/>
        </p:nvSpPr>
        <p:spPr>
          <a:xfrm>
            <a:off x="5807268" y="1441829"/>
            <a:ext cx="1338425" cy="72233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</a:t>
            </a:r>
          </a:p>
          <a:p>
            <a:pPr algn="ctr"/>
            <a:r>
              <a:rPr lang="en-US" sz="1200" dirty="0" smtClean="0"/>
              <a:t>Source &amp;</a:t>
            </a:r>
          </a:p>
          <a:p>
            <a:pPr algn="ctr"/>
            <a:r>
              <a:rPr lang="en-US" sz="1200" dirty="0" smtClean="0"/>
              <a:t>Destination</a:t>
            </a:r>
            <a:endParaRPr lang="en-US" sz="1200" dirty="0"/>
          </a:p>
        </p:txBody>
      </p:sp>
      <p:cxnSp>
        <p:nvCxnSpPr>
          <p:cNvPr id="74" name="Straight Arrow Connector 73"/>
          <p:cNvCxnSpPr>
            <a:endCxn id="72" idx="2"/>
          </p:cNvCxnSpPr>
          <p:nvPr/>
        </p:nvCxnSpPr>
        <p:spPr>
          <a:xfrm flipV="1">
            <a:off x="5380074" y="1802994"/>
            <a:ext cx="427194" cy="1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7145693" y="1319107"/>
            <a:ext cx="273205" cy="240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941444" y="703555"/>
            <a:ext cx="1532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23956" y="448470"/>
            <a:ext cx="1508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All orders &amp;</a:t>
            </a:r>
          </a:p>
          <a:p>
            <a:r>
              <a:rPr lang="en-US" sz="1100" dirty="0" smtClean="0"/>
              <a:t>Their status</a:t>
            </a:r>
            <a:endParaRPr lang="en-US" sz="1100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1606403" y="6410258"/>
            <a:ext cx="1147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1606403" y="6687879"/>
            <a:ext cx="1147430" cy="10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693072" y="6359416"/>
            <a:ext cx="959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Database</a:t>
            </a:r>
            <a:endParaRPr lang="en-US" sz="16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8729330" y="1165219"/>
            <a:ext cx="1754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750785" y="882631"/>
            <a:ext cx="1628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Order putted in database</a:t>
            </a:r>
            <a:endParaRPr lang="en-US" sz="11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10743315" y="881727"/>
            <a:ext cx="1147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0743315" y="1165219"/>
            <a:ext cx="1147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823815" y="844159"/>
            <a:ext cx="959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Database</a:t>
            </a:r>
            <a:endParaRPr lang="en-US" sz="1600" dirty="0"/>
          </a:p>
        </p:txBody>
      </p:sp>
      <p:sp>
        <p:nvSpPr>
          <p:cNvPr id="101" name="Oval 100"/>
          <p:cNvSpPr/>
          <p:nvPr/>
        </p:nvSpPr>
        <p:spPr>
          <a:xfrm>
            <a:off x="10379757" y="2637373"/>
            <a:ext cx="1079417" cy="701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Order</a:t>
            </a:r>
          </a:p>
          <a:p>
            <a:pPr algn="ctr"/>
            <a:r>
              <a:rPr lang="en-US" sz="1300" dirty="0" smtClean="0"/>
              <a:t>Page</a:t>
            </a:r>
            <a:endParaRPr lang="en-US" sz="1300" dirty="0"/>
          </a:p>
        </p:txBody>
      </p:sp>
      <p:sp>
        <p:nvSpPr>
          <p:cNvPr id="102" name="Rectangle 101"/>
          <p:cNvSpPr/>
          <p:nvPr/>
        </p:nvSpPr>
        <p:spPr>
          <a:xfrm>
            <a:off x="8375617" y="4305989"/>
            <a:ext cx="1751527" cy="521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Driver</a:t>
            </a:r>
            <a:endParaRPr lang="en-US" dirty="0"/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11100391" y="1319107"/>
            <a:ext cx="10632" cy="122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1100391" y="1387640"/>
            <a:ext cx="6463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Getting </a:t>
            </a:r>
          </a:p>
          <a:p>
            <a:r>
              <a:rPr lang="en-US" sz="1100" dirty="0" smtClean="0"/>
              <a:t>All</a:t>
            </a:r>
          </a:p>
          <a:p>
            <a:r>
              <a:rPr lang="en-US" sz="1100" dirty="0" smtClean="0"/>
              <a:t>Pending</a:t>
            </a:r>
          </a:p>
          <a:p>
            <a:r>
              <a:rPr lang="en-US" sz="1100" dirty="0" smtClean="0"/>
              <a:t>Orders</a:t>
            </a:r>
          </a:p>
          <a:p>
            <a:r>
              <a:rPr lang="en-US" sz="1100" dirty="0" smtClean="0"/>
              <a:t>To</a:t>
            </a:r>
          </a:p>
          <a:p>
            <a:r>
              <a:rPr lang="en-US" sz="1100" dirty="0" smtClean="0"/>
              <a:t>Drivers</a:t>
            </a:r>
            <a:endParaRPr lang="en-US" sz="1100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10932098" y="4817667"/>
            <a:ext cx="0" cy="78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256368" y="4569545"/>
            <a:ext cx="20669" cy="47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53661" y="3415769"/>
            <a:ext cx="0" cy="574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041723" y="2188661"/>
            <a:ext cx="0" cy="574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387839" y="3452716"/>
            <a:ext cx="7393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Notifying </a:t>
            </a:r>
          </a:p>
          <a:p>
            <a:r>
              <a:rPr lang="en-US" sz="1100" dirty="0" smtClean="0"/>
              <a:t>Driver</a:t>
            </a:r>
            <a:endParaRPr lang="en-US" sz="1100" dirty="0"/>
          </a:p>
        </p:txBody>
      </p:sp>
      <p:sp>
        <p:nvSpPr>
          <p:cNvPr id="116" name="Oval 115"/>
          <p:cNvSpPr/>
          <p:nvPr/>
        </p:nvSpPr>
        <p:spPr>
          <a:xfrm>
            <a:off x="9205863" y="1670240"/>
            <a:ext cx="1121812" cy="721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Confirm</a:t>
            </a:r>
          </a:p>
          <a:p>
            <a:pPr algn="ctr"/>
            <a:r>
              <a:rPr lang="en-US" sz="1300" dirty="0" smtClean="0"/>
              <a:t>Order</a:t>
            </a:r>
            <a:endParaRPr lang="en-US" sz="1300" dirty="0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7695616" y="3096046"/>
            <a:ext cx="1147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695616" y="3415769"/>
            <a:ext cx="1147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706505" y="3057623"/>
            <a:ext cx="959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Database</a:t>
            </a:r>
            <a:endParaRPr lang="en-US" sz="1600" dirty="0"/>
          </a:p>
        </p:txBody>
      </p:sp>
      <p:cxnSp>
        <p:nvCxnSpPr>
          <p:cNvPr id="123" name="Straight Arrow Connector 122"/>
          <p:cNvCxnSpPr/>
          <p:nvPr/>
        </p:nvCxnSpPr>
        <p:spPr>
          <a:xfrm flipH="1" flipV="1">
            <a:off x="10265025" y="2361779"/>
            <a:ext cx="318809" cy="275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8980357" y="2527473"/>
            <a:ext cx="106792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Updating </a:t>
            </a:r>
          </a:p>
          <a:p>
            <a:r>
              <a:rPr lang="en-US" sz="1100" dirty="0" smtClean="0"/>
              <a:t>Status</a:t>
            </a:r>
            <a:r>
              <a:rPr lang="en-US" sz="1100" dirty="0" smtClean="0"/>
              <a:t> of order </a:t>
            </a:r>
          </a:p>
          <a:p>
            <a:r>
              <a:rPr lang="en-US" sz="1100" dirty="0" smtClean="0"/>
              <a:t>in database</a:t>
            </a:r>
            <a:endParaRPr lang="en-US" sz="1100" dirty="0"/>
          </a:p>
        </p:txBody>
      </p:sp>
      <p:sp>
        <p:nvSpPr>
          <p:cNvPr id="125" name="Oval 124"/>
          <p:cNvSpPr/>
          <p:nvPr/>
        </p:nvSpPr>
        <p:spPr>
          <a:xfrm>
            <a:off x="10424429" y="5624829"/>
            <a:ext cx="1079417" cy="569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Login</a:t>
            </a:r>
            <a:endParaRPr lang="en-US" sz="1300" dirty="0"/>
          </a:p>
        </p:txBody>
      </p:sp>
      <p:sp>
        <p:nvSpPr>
          <p:cNvPr id="126" name="Rectangle 125"/>
          <p:cNvSpPr/>
          <p:nvPr/>
        </p:nvSpPr>
        <p:spPr>
          <a:xfrm>
            <a:off x="5077029" y="2546548"/>
            <a:ext cx="1764405" cy="54949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6918237" y="2983493"/>
            <a:ext cx="1001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875813" y="2421929"/>
            <a:ext cx="13484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Showing customer if</a:t>
            </a:r>
          </a:p>
          <a:p>
            <a:r>
              <a:rPr lang="en-US" sz="1100" dirty="0" smtClean="0"/>
              <a:t>Status is confirmed</a:t>
            </a:r>
          </a:p>
          <a:p>
            <a:r>
              <a:rPr lang="en-US" sz="1100" dirty="0" smtClean="0"/>
              <a:t>Or pending</a:t>
            </a:r>
            <a:endParaRPr lang="en-US" sz="11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0496035" y="6345935"/>
            <a:ext cx="10470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Provide </a:t>
            </a:r>
            <a:r>
              <a:rPr lang="en-US" sz="1100" dirty="0" smtClean="0"/>
              <a:t>mobile</a:t>
            </a:r>
            <a:endParaRPr lang="en-US" sz="1100" dirty="0" smtClean="0"/>
          </a:p>
          <a:p>
            <a:r>
              <a:rPr lang="en-US" sz="1100" dirty="0" smtClean="0"/>
              <a:t>And PIN</a:t>
            </a:r>
            <a:endParaRPr lang="en-US" sz="1100" dirty="0"/>
          </a:p>
        </p:txBody>
      </p:sp>
      <p:cxnSp>
        <p:nvCxnSpPr>
          <p:cNvPr id="132" name="Straight Arrow Connector 131"/>
          <p:cNvCxnSpPr>
            <a:stCxn id="131" idx="0"/>
          </p:cNvCxnSpPr>
          <p:nvPr/>
        </p:nvCxnSpPr>
        <p:spPr>
          <a:xfrm flipV="1">
            <a:off x="11019576" y="5993691"/>
            <a:ext cx="0" cy="35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5530768" y="4522691"/>
            <a:ext cx="1678547" cy="6525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Admin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flipV="1">
            <a:off x="6089506" y="3217093"/>
            <a:ext cx="2950" cy="119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endCxn id="102" idx="1"/>
          </p:cNvCxnSpPr>
          <p:nvPr/>
        </p:nvCxnSpPr>
        <p:spPr>
          <a:xfrm flipV="1">
            <a:off x="7418898" y="4566786"/>
            <a:ext cx="956719" cy="1902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10800000" flipV="1">
            <a:off x="2958202" y="5790265"/>
            <a:ext cx="2765755" cy="738427"/>
          </a:xfrm>
          <a:prstGeom prst="bentConnector3">
            <a:avLst>
              <a:gd name="adj1" fmla="val 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318553" y="5709727"/>
            <a:ext cx="22454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sz="1100" dirty="0" smtClean="0"/>
              <a:t>Control  of customer and driver data</a:t>
            </a:r>
          </a:p>
          <a:p>
            <a:pPr marL="228600" indent="-228600">
              <a:buAutoNum type="arabicParenR"/>
            </a:pPr>
            <a:r>
              <a:rPr lang="en-US" sz="1100" dirty="0" smtClean="0"/>
              <a:t>Control of all the orders coming in database</a:t>
            </a:r>
            <a:r>
              <a:rPr lang="en-US" sz="1100" dirty="0" smtClean="0"/>
              <a:t> </a:t>
            </a:r>
          </a:p>
          <a:p>
            <a:pPr marL="228600" indent="-228600">
              <a:buAutoNum type="arabicParenR"/>
            </a:pPr>
            <a:r>
              <a:rPr lang="en-US" sz="1100" dirty="0" smtClean="0"/>
              <a:t>Updating app process</a:t>
            </a:r>
            <a:endParaRPr lang="en-US" sz="1100" dirty="0"/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5610174" y="3259798"/>
            <a:ext cx="15805" cy="1240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3968709" y="6028660"/>
            <a:ext cx="13789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Management of web</a:t>
            </a:r>
          </a:p>
          <a:p>
            <a:r>
              <a:rPr lang="en-US" sz="1100" dirty="0" smtClean="0"/>
              <a:t>&amp; database services</a:t>
            </a:r>
            <a:endParaRPr 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4862146" y="3686848"/>
            <a:ext cx="8194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Feedback</a:t>
            </a:r>
          </a:p>
          <a:p>
            <a:r>
              <a:rPr lang="en-US" sz="1100" dirty="0" smtClean="0"/>
              <a:t>From users</a:t>
            </a:r>
            <a:endParaRPr lang="en-US" sz="1100" dirty="0"/>
          </a:p>
        </p:txBody>
      </p:sp>
      <p:cxnSp>
        <p:nvCxnSpPr>
          <p:cNvPr id="152" name="Straight Arrow Connector 151"/>
          <p:cNvCxnSpPr/>
          <p:nvPr/>
        </p:nvCxnSpPr>
        <p:spPr>
          <a:xfrm flipH="1">
            <a:off x="8843047" y="2320250"/>
            <a:ext cx="362816" cy="558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10507295" y="4116132"/>
            <a:ext cx="1207455" cy="701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Launcher page</a:t>
            </a:r>
            <a:endParaRPr lang="en-US" sz="13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999889" y="4838177"/>
            <a:ext cx="843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Checks if </a:t>
            </a:r>
          </a:p>
          <a:p>
            <a:r>
              <a:rPr lang="en-US" sz="1100" dirty="0" smtClean="0"/>
              <a:t>login or not</a:t>
            </a:r>
            <a:endParaRPr lang="en-US" sz="1100" dirty="0"/>
          </a:p>
        </p:txBody>
      </p:sp>
      <p:cxnSp>
        <p:nvCxnSpPr>
          <p:cNvPr id="165" name="Straight Arrow Connector 164"/>
          <p:cNvCxnSpPr/>
          <p:nvPr/>
        </p:nvCxnSpPr>
        <p:spPr>
          <a:xfrm flipH="1">
            <a:off x="9766769" y="3338908"/>
            <a:ext cx="729266" cy="80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V="1">
            <a:off x="11100391" y="3415769"/>
            <a:ext cx="0" cy="574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1082095" y="3558972"/>
            <a:ext cx="8146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If logged in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8869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219</Words>
  <Application>Microsoft Office PowerPoint</Application>
  <PresentationFormat>Widescreen</PresentationFormat>
  <Paragraphs>124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</dc:creator>
  <cp:lastModifiedBy>Marathi</cp:lastModifiedBy>
  <cp:revision>41</cp:revision>
  <dcterms:created xsi:type="dcterms:W3CDTF">2018-01-31T17:28:05Z</dcterms:created>
  <dcterms:modified xsi:type="dcterms:W3CDTF">2018-10-10T19:19:38Z</dcterms:modified>
</cp:coreProperties>
</file>