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16"/>
  </p:notesMasterIdLst>
  <p:sldIdLst>
    <p:sldId id="256" r:id="rId2"/>
    <p:sldId id="270" r:id="rId3"/>
    <p:sldId id="261" r:id="rId4"/>
    <p:sldId id="262" r:id="rId5"/>
    <p:sldId id="271" r:id="rId6"/>
    <p:sldId id="267" r:id="rId7"/>
    <p:sldId id="268" r:id="rId8"/>
    <p:sldId id="269" r:id="rId9"/>
    <p:sldId id="273" r:id="rId10"/>
    <p:sldId id="263" r:id="rId11"/>
    <p:sldId id="274" r:id="rId12"/>
    <p:sldId id="278" r:id="rId13"/>
    <p:sldId id="275"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B7A64-E8A1-BF49-4B9E-FB790F8BDB09}" v="15" dt="2023-10-18T04:12:02.856"/>
    <p1510:client id="{2C3593FF-6BB5-198A-6D91-10E2A89A76C3}" v="1" dt="2023-10-18T23:18:41.097"/>
    <p1510:client id="{36911563-729B-795D-0754-86C9CC8D2B6E}" v="417" dt="2023-10-18T20:02:24.338"/>
    <p1510:client id="{43B9F389-3AE3-7043-1F55-43C8ECB353EE}" v="120" dt="2023-10-18T01:48:14.522"/>
    <p1510:client id="{5EF3D83D-768F-C05C-C05B-20456AD4B18F}" v="1416" dt="2023-10-18T23:43:30.620"/>
    <p1510:client id="{6F0FBA05-D6E4-17D5-BEBB-625C391D53DF}" v="16" dt="2023-10-18T20:16:35.614"/>
    <p1510:client id="{77BC85BC-14CA-BC20-DD9D-7687AE3CE5D1}" v="8" dt="2023-10-18T16:53:42.972"/>
    <p1510:client id="{8DF523BA-FE8D-D7B8-8EC5-DA7DCA5BDCB1}" v="243" dt="2023-10-18T05:33:17.931"/>
    <p1510:client id="{8E2EBB6C-01D8-3B49-B5BE-B724EE080789}" v="2643" dt="2023-10-18T20:12:21.102"/>
    <p1510:client id="{A5525480-6DD6-4D61-CCD7-EE8A90EA8467}" v="15" dt="2023-10-18T16:30:23.864"/>
    <p1510:client id="{BBD0C138-B1A7-0748-A85D-27B5D5A9959B}" v="3180" dt="2023-10-19T00:07:37.150"/>
    <p1510:client id="{C723D730-72E5-3699-18F0-DA9438ABD516}" v="20" dt="2023-10-18T17:55:25.898"/>
    <p1510:client id="{CC6C1FCB-35FB-E992-E738-01DAEE4EDC63}" v="900" dt="2023-10-18T20:00:47.039"/>
    <p1510:client id="{CF28FE0E-D4D9-0576-26B6-787D456B92EA}" v="16" dt="2023-10-18T17:22:48.025"/>
    <p1510:client id="{D6DF9170-4CEF-D94D-AB8F-BC9AB1EF03AE}" v="1347" dt="2023-10-18T17:33:56.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ae Vassiliadis" userId="S::danaev@uchicago.edu::be8d5cde-b13d-486e-892b-24da7ed2b348" providerId="AD" clId="Web-{5EF3D83D-768F-C05C-C05B-20456AD4B18F}"/>
    <pc:docChg chg="modSld sldOrd">
      <pc:chgData name="Danae Vassiliadis" userId="S::danaev@uchicago.edu::be8d5cde-b13d-486e-892b-24da7ed2b348" providerId="AD" clId="Web-{5EF3D83D-768F-C05C-C05B-20456AD4B18F}" dt="2023-10-18T23:43:28.886" v="2559" actId="20577"/>
      <pc:docMkLst>
        <pc:docMk/>
      </pc:docMkLst>
      <pc:sldChg chg="addSp delSp modSp">
        <pc:chgData name="Danae Vassiliadis" userId="S::danaev@uchicago.edu::be8d5cde-b13d-486e-892b-24da7ed2b348" providerId="AD" clId="Web-{5EF3D83D-768F-C05C-C05B-20456AD4B18F}" dt="2023-10-18T21:19:37.471" v="1317" actId="20577"/>
        <pc:sldMkLst>
          <pc:docMk/>
          <pc:sldMk cId="2902812482" sldId="261"/>
        </pc:sldMkLst>
        <pc:spChg chg="mod">
          <ac:chgData name="Danae Vassiliadis" userId="S::danaev@uchicago.edu::be8d5cde-b13d-486e-892b-24da7ed2b348" providerId="AD" clId="Web-{5EF3D83D-768F-C05C-C05B-20456AD4B18F}" dt="2023-10-18T21:19:37.471" v="1317" actId="20577"/>
          <ac:spMkLst>
            <pc:docMk/>
            <pc:sldMk cId="2902812482" sldId="261"/>
            <ac:spMk id="2" creationId="{F8B39625-3070-6EEA-6F4D-E786D2B5D208}"/>
          </ac:spMkLst>
        </pc:spChg>
        <pc:spChg chg="mod">
          <ac:chgData name="Danae Vassiliadis" userId="S::danaev@uchicago.edu::be8d5cde-b13d-486e-892b-24da7ed2b348" providerId="AD" clId="Web-{5EF3D83D-768F-C05C-C05B-20456AD4B18F}" dt="2023-10-18T20:58:13.670" v="1287" actId="20577"/>
          <ac:spMkLst>
            <pc:docMk/>
            <pc:sldMk cId="2902812482" sldId="261"/>
            <ac:spMk id="3" creationId="{65E1CCF4-BB6D-9E80-30EF-DE5422843F3A}"/>
          </ac:spMkLst>
        </pc:spChg>
        <pc:spChg chg="add del mod">
          <ac:chgData name="Danae Vassiliadis" userId="S::danaev@uchicago.edu::be8d5cde-b13d-486e-892b-24da7ed2b348" providerId="AD" clId="Web-{5EF3D83D-768F-C05C-C05B-20456AD4B18F}" dt="2023-10-18T20:38:03.530" v="141"/>
          <ac:spMkLst>
            <pc:docMk/>
            <pc:sldMk cId="2902812482" sldId="261"/>
            <ac:spMk id="9" creationId="{E98C0D79-13BB-7B55-8DE4-0AE8FC07FA4F}"/>
          </ac:spMkLst>
        </pc:spChg>
        <pc:spChg chg="add del mod">
          <ac:chgData name="Danae Vassiliadis" userId="S::danaev@uchicago.edu::be8d5cde-b13d-486e-892b-24da7ed2b348" providerId="AD" clId="Web-{5EF3D83D-768F-C05C-C05B-20456AD4B18F}" dt="2023-10-18T20:57:38.403" v="1283" actId="1076"/>
          <ac:spMkLst>
            <pc:docMk/>
            <pc:sldMk cId="2902812482" sldId="261"/>
            <ac:spMk id="11" creationId="{949F14FF-A47B-F890-582A-194F9927E16F}"/>
          </ac:spMkLst>
        </pc:spChg>
        <pc:spChg chg="del mod">
          <ac:chgData name="Danae Vassiliadis" userId="S::danaev@uchicago.edu::be8d5cde-b13d-486e-892b-24da7ed2b348" providerId="AD" clId="Web-{5EF3D83D-768F-C05C-C05B-20456AD4B18F}" dt="2023-10-18T20:57:23.871" v="1280"/>
          <ac:spMkLst>
            <pc:docMk/>
            <pc:sldMk cId="2902812482" sldId="261"/>
            <ac:spMk id="16" creationId="{27DAED24-C5AE-A72F-B26A-CB041B83E797}"/>
          </ac:spMkLst>
        </pc:spChg>
        <pc:grpChg chg="mod">
          <ac:chgData name="Danae Vassiliadis" userId="S::danaev@uchicago.edu::be8d5cde-b13d-486e-892b-24da7ed2b348" providerId="AD" clId="Web-{5EF3D83D-768F-C05C-C05B-20456AD4B18F}" dt="2023-10-18T20:57:33.700" v="1282" actId="1076"/>
          <ac:grpSpMkLst>
            <pc:docMk/>
            <pc:sldMk cId="2902812482" sldId="261"/>
            <ac:grpSpMk id="14" creationId="{E4273CFF-9168-2A88-8860-F07EBC9B6E90}"/>
          </ac:grpSpMkLst>
        </pc:grpChg>
      </pc:sldChg>
      <pc:sldChg chg="modSp modNotes">
        <pc:chgData name="Danae Vassiliadis" userId="S::danaev@uchicago.edu::be8d5cde-b13d-486e-892b-24da7ed2b348" providerId="AD" clId="Web-{5EF3D83D-768F-C05C-C05B-20456AD4B18F}" dt="2023-10-18T23:43:28.886" v="2559" actId="20577"/>
        <pc:sldMkLst>
          <pc:docMk/>
          <pc:sldMk cId="2226558858" sldId="263"/>
        </pc:sldMkLst>
        <pc:spChg chg="mod">
          <ac:chgData name="Danae Vassiliadis" userId="S::danaev@uchicago.edu::be8d5cde-b13d-486e-892b-24da7ed2b348" providerId="AD" clId="Web-{5EF3D83D-768F-C05C-C05B-20456AD4B18F}" dt="2023-10-18T20:52:23.922" v="1249" actId="20577"/>
          <ac:spMkLst>
            <pc:docMk/>
            <pc:sldMk cId="2226558858" sldId="263"/>
            <ac:spMk id="3" creationId="{152209B0-71A3-12E1-DC50-9EE7B8094634}"/>
          </ac:spMkLst>
        </pc:spChg>
        <pc:spChg chg="mod">
          <ac:chgData name="Danae Vassiliadis" userId="S::danaev@uchicago.edu::be8d5cde-b13d-486e-892b-24da7ed2b348" providerId="AD" clId="Web-{5EF3D83D-768F-C05C-C05B-20456AD4B18F}" dt="2023-10-18T23:43:28.886" v="2559" actId="20577"/>
          <ac:spMkLst>
            <pc:docMk/>
            <pc:sldMk cId="2226558858" sldId="263"/>
            <ac:spMk id="9" creationId="{2CCC8DEB-AECF-B26E-8713-16F057456319}"/>
          </ac:spMkLst>
        </pc:spChg>
      </pc:sldChg>
      <pc:sldChg chg="modSp">
        <pc:chgData name="Danae Vassiliadis" userId="S::danaev@uchicago.edu::be8d5cde-b13d-486e-892b-24da7ed2b348" providerId="AD" clId="Web-{5EF3D83D-768F-C05C-C05B-20456AD4B18F}" dt="2023-10-18T20:40:50.786" v="310" actId="20577"/>
        <pc:sldMkLst>
          <pc:docMk/>
          <pc:sldMk cId="436984880" sldId="267"/>
        </pc:sldMkLst>
        <pc:spChg chg="mod">
          <ac:chgData name="Danae Vassiliadis" userId="S::danaev@uchicago.edu::be8d5cde-b13d-486e-892b-24da7ed2b348" providerId="AD" clId="Web-{5EF3D83D-768F-C05C-C05B-20456AD4B18F}" dt="2023-10-18T20:40:50.786" v="310" actId="20577"/>
          <ac:spMkLst>
            <pc:docMk/>
            <pc:sldMk cId="436984880" sldId="267"/>
            <ac:spMk id="3" creationId="{FFB3EC61-5B03-908E-049C-A2BD93CA4F76}"/>
          </ac:spMkLst>
        </pc:spChg>
      </pc:sldChg>
      <pc:sldChg chg="modSp">
        <pc:chgData name="Danae Vassiliadis" userId="S::danaev@uchicago.edu::be8d5cde-b13d-486e-892b-24da7ed2b348" providerId="AD" clId="Web-{5EF3D83D-768F-C05C-C05B-20456AD4B18F}" dt="2023-10-18T20:41:42.960" v="404" actId="1076"/>
        <pc:sldMkLst>
          <pc:docMk/>
          <pc:sldMk cId="2434768717" sldId="268"/>
        </pc:sldMkLst>
        <pc:spChg chg="mod">
          <ac:chgData name="Danae Vassiliadis" userId="S::danaev@uchicago.edu::be8d5cde-b13d-486e-892b-24da7ed2b348" providerId="AD" clId="Web-{5EF3D83D-768F-C05C-C05B-20456AD4B18F}" dt="2023-10-18T20:41:42.960" v="404" actId="1076"/>
          <ac:spMkLst>
            <pc:docMk/>
            <pc:sldMk cId="2434768717" sldId="268"/>
            <ac:spMk id="3" creationId="{FFB3EC61-5B03-908E-049C-A2BD93CA4F76}"/>
          </ac:spMkLst>
        </pc:spChg>
        <pc:picChg chg="mod">
          <ac:chgData name="Danae Vassiliadis" userId="S::danaev@uchicago.edu::be8d5cde-b13d-486e-892b-24da7ed2b348" providerId="AD" clId="Web-{5EF3D83D-768F-C05C-C05B-20456AD4B18F}" dt="2023-10-18T20:17:25.373" v="0" actId="1076"/>
          <ac:picMkLst>
            <pc:docMk/>
            <pc:sldMk cId="2434768717" sldId="268"/>
            <ac:picMk id="5" creationId="{D7CEC283-8C94-8670-A180-878A6E6AD52E}"/>
          </ac:picMkLst>
        </pc:picChg>
      </pc:sldChg>
      <pc:sldChg chg="modSp">
        <pc:chgData name="Danae Vassiliadis" userId="S::danaev@uchicago.edu::be8d5cde-b13d-486e-892b-24da7ed2b348" providerId="AD" clId="Web-{5EF3D83D-768F-C05C-C05B-20456AD4B18F}" dt="2023-10-18T20:44:45.061" v="666" actId="20577"/>
        <pc:sldMkLst>
          <pc:docMk/>
          <pc:sldMk cId="709964273" sldId="269"/>
        </pc:sldMkLst>
        <pc:spChg chg="mod">
          <ac:chgData name="Danae Vassiliadis" userId="S::danaev@uchicago.edu::be8d5cde-b13d-486e-892b-24da7ed2b348" providerId="AD" clId="Web-{5EF3D83D-768F-C05C-C05B-20456AD4B18F}" dt="2023-10-18T20:44:45.061" v="666" actId="20577"/>
          <ac:spMkLst>
            <pc:docMk/>
            <pc:sldMk cId="709964273" sldId="269"/>
            <ac:spMk id="3" creationId="{9D26838B-CE0A-EE8E-23BE-F4A1A4EA6E89}"/>
          </ac:spMkLst>
        </pc:spChg>
        <pc:picChg chg="mod">
          <ac:chgData name="Danae Vassiliadis" userId="S::danaev@uchicago.edu::be8d5cde-b13d-486e-892b-24da7ed2b348" providerId="AD" clId="Web-{5EF3D83D-768F-C05C-C05B-20456AD4B18F}" dt="2023-10-18T20:17:44.295" v="3" actId="1076"/>
          <ac:picMkLst>
            <pc:docMk/>
            <pc:sldMk cId="709964273" sldId="269"/>
            <ac:picMk id="6" creationId="{43CAA4E1-A66B-0B48-60C2-FA28B287BF43}"/>
          </ac:picMkLst>
        </pc:picChg>
      </pc:sldChg>
      <pc:sldChg chg="modSp">
        <pc:chgData name="Danae Vassiliadis" userId="S::danaev@uchicago.edu::be8d5cde-b13d-486e-892b-24da7ed2b348" providerId="AD" clId="Web-{5EF3D83D-768F-C05C-C05B-20456AD4B18F}" dt="2023-10-18T21:19:29.049" v="1308" actId="20577"/>
        <pc:sldMkLst>
          <pc:docMk/>
          <pc:sldMk cId="466219696" sldId="270"/>
        </pc:sldMkLst>
        <pc:spChg chg="mod">
          <ac:chgData name="Danae Vassiliadis" userId="S::danaev@uchicago.edu::be8d5cde-b13d-486e-892b-24da7ed2b348" providerId="AD" clId="Web-{5EF3D83D-768F-C05C-C05B-20456AD4B18F}" dt="2023-10-18T21:19:29.049" v="1308" actId="20577"/>
          <ac:spMkLst>
            <pc:docMk/>
            <pc:sldMk cId="466219696" sldId="270"/>
            <ac:spMk id="3" creationId="{AF55D7D8-D435-9F1C-3E7D-162448839DBE}"/>
          </ac:spMkLst>
        </pc:spChg>
      </pc:sldChg>
      <pc:sldChg chg="ord">
        <pc:chgData name="Danae Vassiliadis" userId="S::danaev@uchicago.edu::be8d5cde-b13d-486e-892b-24da7ed2b348" providerId="AD" clId="Web-{5EF3D83D-768F-C05C-C05B-20456AD4B18F}" dt="2023-10-18T20:58:29.139" v="1288"/>
        <pc:sldMkLst>
          <pc:docMk/>
          <pc:sldMk cId="3274191262" sldId="271"/>
        </pc:sldMkLst>
      </pc:sldChg>
      <pc:sldChg chg="modSp modNotes">
        <pc:chgData name="Danae Vassiliadis" userId="S::danaev@uchicago.edu::be8d5cde-b13d-486e-892b-24da7ed2b348" providerId="AD" clId="Web-{5EF3D83D-768F-C05C-C05B-20456AD4B18F}" dt="2023-10-18T22:59:38.894" v="1747"/>
        <pc:sldMkLst>
          <pc:docMk/>
          <pc:sldMk cId="683566034" sldId="278"/>
        </pc:sldMkLst>
        <pc:spChg chg="mod">
          <ac:chgData name="Danae Vassiliadis" userId="S::danaev@uchicago.edu::be8d5cde-b13d-486e-892b-24da7ed2b348" providerId="AD" clId="Web-{5EF3D83D-768F-C05C-C05B-20456AD4B18F}" dt="2023-10-18T20:50:28.246" v="921" actId="20577"/>
          <ac:spMkLst>
            <pc:docMk/>
            <pc:sldMk cId="683566034" sldId="278"/>
            <ac:spMk id="11" creationId="{7EF6F4CA-E01F-CE87-3203-3C1B7F16980F}"/>
          </ac:spMkLst>
        </pc:spChg>
      </pc:sldChg>
      <pc:sldChg chg="modSp modNotes">
        <pc:chgData name="Danae Vassiliadis" userId="S::danaev@uchicago.edu::be8d5cde-b13d-486e-892b-24da7ed2b348" providerId="AD" clId="Web-{5EF3D83D-768F-C05C-C05B-20456AD4B18F}" dt="2023-10-18T23:40:19.085" v="2525"/>
        <pc:sldMkLst>
          <pc:docMk/>
          <pc:sldMk cId="3893925353" sldId="279"/>
        </pc:sldMkLst>
        <pc:spChg chg="mod">
          <ac:chgData name="Danae Vassiliadis" userId="S::danaev@uchicago.edu::be8d5cde-b13d-486e-892b-24da7ed2b348" providerId="AD" clId="Web-{5EF3D83D-768F-C05C-C05B-20456AD4B18F}" dt="2023-10-18T21:21:10.662" v="1321" actId="20577"/>
          <ac:spMkLst>
            <pc:docMk/>
            <pc:sldMk cId="3893925353" sldId="279"/>
            <ac:spMk id="4" creationId="{5180F2A7-DB30-418F-2219-B368A7FA25FB}"/>
          </ac:spMkLst>
        </pc:spChg>
      </pc:sldChg>
    </pc:docChg>
  </pc:docChgLst>
  <pc:docChgLst>
    <pc:chgData name="Danae Vassiliadis" userId="S::danaev@uchicago.edu::be8d5cde-b13d-486e-892b-24da7ed2b348" providerId="AD" clId="Web-{8DF523BA-FE8D-D7B8-8EC5-DA7DCA5BDCB1}"/>
    <pc:docChg chg="modSld">
      <pc:chgData name="Danae Vassiliadis" userId="S::danaev@uchicago.edu::be8d5cde-b13d-486e-892b-24da7ed2b348" providerId="AD" clId="Web-{8DF523BA-FE8D-D7B8-8EC5-DA7DCA5BDCB1}" dt="2023-10-18T05:33:17.931" v="240"/>
      <pc:docMkLst>
        <pc:docMk/>
      </pc:docMkLst>
      <pc:sldChg chg="mod modShow">
        <pc:chgData name="Danae Vassiliadis" userId="S::danaev@uchicago.edu::be8d5cde-b13d-486e-892b-24da7ed2b348" providerId="AD" clId="Web-{8DF523BA-FE8D-D7B8-8EC5-DA7DCA5BDCB1}" dt="2023-10-18T05:33:17.931" v="240"/>
        <pc:sldMkLst>
          <pc:docMk/>
          <pc:sldMk cId="3958853260" sldId="257"/>
        </pc:sldMkLst>
      </pc:sldChg>
      <pc:sldChg chg="modSp">
        <pc:chgData name="Danae Vassiliadis" userId="S::danaev@uchicago.edu::be8d5cde-b13d-486e-892b-24da7ed2b348" providerId="AD" clId="Web-{8DF523BA-FE8D-D7B8-8EC5-DA7DCA5BDCB1}" dt="2023-10-18T05:32:54.978" v="239"/>
        <pc:sldMkLst>
          <pc:docMk/>
          <pc:sldMk cId="2902812482" sldId="261"/>
        </pc:sldMkLst>
        <pc:spChg chg="mod">
          <ac:chgData name="Danae Vassiliadis" userId="S::danaev@uchicago.edu::be8d5cde-b13d-486e-892b-24da7ed2b348" providerId="AD" clId="Web-{8DF523BA-FE8D-D7B8-8EC5-DA7DCA5BDCB1}" dt="2023-10-18T05:32:54.868" v="236"/>
          <ac:spMkLst>
            <pc:docMk/>
            <pc:sldMk cId="2902812482" sldId="261"/>
            <ac:spMk id="4" creationId="{9E4D4967-E386-614A-066D-40A68080B001}"/>
          </ac:spMkLst>
        </pc:spChg>
        <pc:spChg chg="mod">
          <ac:chgData name="Danae Vassiliadis" userId="S::danaev@uchicago.edu::be8d5cde-b13d-486e-892b-24da7ed2b348" providerId="AD" clId="Web-{8DF523BA-FE8D-D7B8-8EC5-DA7DCA5BDCB1}" dt="2023-10-18T05:32:54.837" v="235"/>
          <ac:spMkLst>
            <pc:docMk/>
            <pc:sldMk cId="2902812482" sldId="261"/>
            <ac:spMk id="5" creationId="{D37242E3-1515-0847-4065-CFFD0F0B3746}"/>
          </ac:spMkLst>
        </pc:spChg>
        <pc:spChg chg="mod">
          <ac:chgData name="Danae Vassiliadis" userId="S::danaev@uchicago.edu::be8d5cde-b13d-486e-892b-24da7ed2b348" providerId="AD" clId="Web-{8DF523BA-FE8D-D7B8-8EC5-DA7DCA5BDCB1}" dt="2023-10-18T05:32:54.790" v="234"/>
          <ac:spMkLst>
            <pc:docMk/>
            <pc:sldMk cId="2902812482" sldId="261"/>
            <ac:spMk id="6" creationId="{71E04422-5354-0E93-FEAF-DE24D20DF3FE}"/>
          </ac:spMkLst>
        </pc:spChg>
        <pc:picChg chg="mod">
          <ac:chgData name="Danae Vassiliadis" userId="S::danaev@uchicago.edu::be8d5cde-b13d-486e-892b-24da7ed2b348" providerId="AD" clId="Web-{8DF523BA-FE8D-D7B8-8EC5-DA7DCA5BDCB1}" dt="2023-10-18T05:32:54.899" v="237"/>
          <ac:picMkLst>
            <pc:docMk/>
            <pc:sldMk cId="2902812482" sldId="261"/>
            <ac:picMk id="8" creationId="{645FB02F-9052-B1F8-6160-3BA3245CDE92}"/>
          </ac:picMkLst>
        </pc:picChg>
        <pc:picChg chg="mod">
          <ac:chgData name="Danae Vassiliadis" userId="S::danaev@uchicago.edu::be8d5cde-b13d-486e-892b-24da7ed2b348" providerId="AD" clId="Web-{8DF523BA-FE8D-D7B8-8EC5-DA7DCA5BDCB1}" dt="2023-10-18T05:32:54.946" v="238"/>
          <ac:picMkLst>
            <pc:docMk/>
            <pc:sldMk cId="2902812482" sldId="261"/>
            <ac:picMk id="12" creationId="{F6BF4708-0AC6-44F7-32BD-B9D1CAD5325C}"/>
          </ac:picMkLst>
        </pc:picChg>
        <pc:picChg chg="mod">
          <ac:chgData name="Danae Vassiliadis" userId="S::danaev@uchicago.edu::be8d5cde-b13d-486e-892b-24da7ed2b348" providerId="AD" clId="Web-{8DF523BA-FE8D-D7B8-8EC5-DA7DCA5BDCB1}" dt="2023-10-18T05:32:54.978" v="239"/>
          <ac:picMkLst>
            <pc:docMk/>
            <pc:sldMk cId="2902812482" sldId="261"/>
            <ac:picMk id="13" creationId="{3702B386-B3E7-6804-5128-27E407464398}"/>
          </ac:picMkLst>
        </pc:picChg>
      </pc:sldChg>
      <pc:sldChg chg="addSp delSp modSp">
        <pc:chgData name="Danae Vassiliadis" userId="S::danaev@uchicago.edu::be8d5cde-b13d-486e-892b-24da7ed2b348" providerId="AD" clId="Web-{8DF523BA-FE8D-D7B8-8EC5-DA7DCA5BDCB1}" dt="2023-10-18T05:28:48.519" v="230"/>
        <pc:sldMkLst>
          <pc:docMk/>
          <pc:sldMk cId="2226558858" sldId="263"/>
        </pc:sldMkLst>
        <pc:spChg chg="mod">
          <ac:chgData name="Danae Vassiliadis" userId="S::danaev@uchicago.edu::be8d5cde-b13d-486e-892b-24da7ed2b348" providerId="AD" clId="Web-{8DF523BA-FE8D-D7B8-8EC5-DA7DCA5BDCB1}" dt="2023-10-18T05:22:21.994" v="90" actId="1076"/>
          <ac:spMkLst>
            <pc:docMk/>
            <pc:sldMk cId="2226558858" sldId="263"/>
            <ac:spMk id="3" creationId="{152209B0-71A3-12E1-DC50-9EE7B8094634}"/>
          </ac:spMkLst>
        </pc:spChg>
        <pc:spChg chg="add del mod">
          <ac:chgData name="Danae Vassiliadis" userId="S::danaev@uchicago.edu::be8d5cde-b13d-486e-892b-24da7ed2b348" providerId="AD" clId="Web-{8DF523BA-FE8D-D7B8-8EC5-DA7DCA5BDCB1}" dt="2023-10-18T05:22:05.244" v="88"/>
          <ac:spMkLst>
            <pc:docMk/>
            <pc:sldMk cId="2226558858" sldId="263"/>
            <ac:spMk id="4" creationId="{2CCC8DEB-AECF-B26E-8713-16F057456319}"/>
          </ac:spMkLst>
        </pc:spChg>
        <pc:spChg chg="add del mod">
          <ac:chgData name="Danae Vassiliadis" userId="S::danaev@uchicago.edu::be8d5cde-b13d-486e-892b-24da7ed2b348" providerId="AD" clId="Web-{8DF523BA-FE8D-D7B8-8EC5-DA7DCA5BDCB1}" dt="2023-10-18T05:22:05.244" v="88"/>
          <ac:spMkLst>
            <pc:docMk/>
            <pc:sldMk cId="2226558858" sldId="263"/>
            <ac:spMk id="5" creationId="{03602CC9-9FFA-52B9-54A8-2FBBE540308F}"/>
          </ac:spMkLst>
        </pc:spChg>
        <pc:spChg chg="add del mod">
          <ac:chgData name="Danae Vassiliadis" userId="S::danaev@uchicago.edu::be8d5cde-b13d-486e-892b-24da7ed2b348" providerId="AD" clId="Web-{8DF523BA-FE8D-D7B8-8EC5-DA7DCA5BDCB1}" dt="2023-10-18T05:22:05.244" v="88"/>
          <ac:spMkLst>
            <pc:docMk/>
            <pc:sldMk cId="2226558858" sldId="263"/>
            <ac:spMk id="6" creationId="{C766EF8C-F7AA-8366-7D7C-FB8CF6C764CF}"/>
          </ac:spMkLst>
        </pc:spChg>
        <pc:spChg chg="add del mod">
          <ac:chgData name="Danae Vassiliadis" userId="S::danaev@uchicago.edu::be8d5cde-b13d-486e-892b-24da7ed2b348" providerId="AD" clId="Web-{8DF523BA-FE8D-D7B8-8EC5-DA7DCA5BDCB1}" dt="2023-10-18T05:22:05.244" v="88"/>
          <ac:spMkLst>
            <pc:docMk/>
            <pc:sldMk cId="2226558858" sldId="263"/>
            <ac:spMk id="7" creationId="{1C115049-E9B1-57C0-8D94-7BC4443E3165}"/>
          </ac:spMkLst>
        </pc:spChg>
        <pc:spChg chg="add del mod">
          <ac:chgData name="Danae Vassiliadis" userId="S::danaev@uchicago.edu::be8d5cde-b13d-486e-892b-24da7ed2b348" providerId="AD" clId="Web-{8DF523BA-FE8D-D7B8-8EC5-DA7DCA5BDCB1}" dt="2023-10-18T05:22:05.244" v="88"/>
          <ac:spMkLst>
            <pc:docMk/>
            <pc:sldMk cId="2226558858" sldId="263"/>
            <ac:spMk id="8" creationId="{FB62E47B-415B-32DA-8496-1D5DDE5518AB}"/>
          </ac:spMkLst>
        </pc:spChg>
        <pc:spChg chg="add mod">
          <ac:chgData name="Danae Vassiliadis" userId="S::danaev@uchicago.edu::be8d5cde-b13d-486e-892b-24da7ed2b348" providerId="AD" clId="Web-{8DF523BA-FE8D-D7B8-8EC5-DA7DCA5BDCB1}" dt="2023-10-18T05:28:48.519" v="230"/>
          <ac:spMkLst>
            <pc:docMk/>
            <pc:sldMk cId="2226558858" sldId="263"/>
            <ac:spMk id="9" creationId="{2CCC8DEB-AECF-B26E-8713-16F057456319}"/>
          </ac:spMkLst>
        </pc:spChg>
        <pc:spChg chg="add mod">
          <ac:chgData name="Danae Vassiliadis" userId="S::danaev@uchicago.edu::be8d5cde-b13d-486e-892b-24da7ed2b348" providerId="AD" clId="Web-{8DF523BA-FE8D-D7B8-8EC5-DA7DCA5BDCB1}" dt="2023-10-18T05:22:26.901" v="93" actId="1076"/>
          <ac:spMkLst>
            <pc:docMk/>
            <pc:sldMk cId="2226558858" sldId="263"/>
            <ac:spMk id="10" creationId="{03602CC9-9FFA-52B9-54A8-2FBBE540308F}"/>
          </ac:spMkLst>
        </pc:spChg>
        <pc:spChg chg="add mod">
          <ac:chgData name="Danae Vassiliadis" userId="S::danaev@uchicago.edu::be8d5cde-b13d-486e-892b-24da7ed2b348" providerId="AD" clId="Web-{8DF523BA-FE8D-D7B8-8EC5-DA7DCA5BDCB1}" dt="2023-10-18T05:28:43.722" v="228"/>
          <ac:spMkLst>
            <pc:docMk/>
            <pc:sldMk cId="2226558858" sldId="263"/>
            <ac:spMk id="11" creationId="{C766EF8C-F7AA-8366-7D7C-FB8CF6C764CF}"/>
          </ac:spMkLst>
        </pc:spChg>
        <pc:spChg chg="add mod">
          <ac:chgData name="Danae Vassiliadis" userId="S::danaev@uchicago.edu::be8d5cde-b13d-486e-892b-24da7ed2b348" providerId="AD" clId="Web-{8DF523BA-FE8D-D7B8-8EC5-DA7DCA5BDCB1}" dt="2023-10-18T05:28:46.206" v="229"/>
          <ac:spMkLst>
            <pc:docMk/>
            <pc:sldMk cId="2226558858" sldId="263"/>
            <ac:spMk id="12" creationId="{1C115049-E9B1-57C0-8D94-7BC4443E3165}"/>
          </ac:spMkLst>
        </pc:spChg>
        <pc:spChg chg="add mod">
          <ac:chgData name="Danae Vassiliadis" userId="S::danaev@uchicago.edu::be8d5cde-b13d-486e-892b-24da7ed2b348" providerId="AD" clId="Web-{8DF523BA-FE8D-D7B8-8EC5-DA7DCA5BDCB1}" dt="2023-10-18T05:25:30.389" v="195"/>
          <ac:spMkLst>
            <pc:docMk/>
            <pc:sldMk cId="2226558858" sldId="263"/>
            <ac:spMk id="13" creationId="{FB62E47B-415B-32DA-8496-1D5DDE5518AB}"/>
          </ac:spMkLst>
        </pc:spChg>
      </pc:sldChg>
      <pc:sldChg chg="modSp">
        <pc:chgData name="Danae Vassiliadis" userId="S::danaev@uchicago.edu::be8d5cde-b13d-486e-892b-24da7ed2b348" providerId="AD" clId="Web-{8DF523BA-FE8D-D7B8-8EC5-DA7DCA5BDCB1}" dt="2023-10-18T05:21:49.681" v="74" actId="20577"/>
        <pc:sldMkLst>
          <pc:docMk/>
          <pc:sldMk cId="447681339" sldId="264"/>
        </pc:sldMkLst>
        <pc:spChg chg="mod">
          <ac:chgData name="Danae Vassiliadis" userId="S::danaev@uchicago.edu::be8d5cde-b13d-486e-892b-24da7ed2b348" providerId="AD" clId="Web-{8DF523BA-FE8D-D7B8-8EC5-DA7DCA5BDCB1}" dt="2023-10-18T05:19:27.709" v="11" actId="20577"/>
          <ac:spMkLst>
            <pc:docMk/>
            <pc:sldMk cId="447681339" sldId="264"/>
            <ac:spMk id="2" creationId="{C6D922F4-ED4B-8339-E89F-8DBD1F11D346}"/>
          </ac:spMkLst>
        </pc:spChg>
        <pc:spChg chg="mod">
          <ac:chgData name="Danae Vassiliadis" userId="S::danaev@uchicago.edu::be8d5cde-b13d-486e-892b-24da7ed2b348" providerId="AD" clId="Web-{8DF523BA-FE8D-D7B8-8EC5-DA7DCA5BDCB1}" dt="2023-10-18T05:21:49.681" v="74" actId="20577"/>
          <ac:spMkLst>
            <pc:docMk/>
            <pc:sldMk cId="447681339" sldId="264"/>
            <ac:spMk id="3" creationId="{F88E5EFE-32B7-3336-9BA8-305CE736CEA1}"/>
          </ac:spMkLst>
        </pc:spChg>
      </pc:sldChg>
    </pc:docChg>
  </pc:docChgLst>
  <pc:docChgLst>
    <pc:chgData name="Danae Vassiliadis" userId="be8d5cde-b13d-486e-892b-24da7ed2b348" providerId="ADAL" clId="{BBD0C138-B1A7-0748-A85D-27B5D5A9959B}"/>
    <pc:docChg chg="undo custSel addSld delSld modSld sldOrd modMainMaster">
      <pc:chgData name="Danae Vassiliadis" userId="be8d5cde-b13d-486e-892b-24da7ed2b348" providerId="ADAL" clId="{BBD0C138-B1A7-0748-A85D-27B5D5A9959B}" dt="2023-10-19T00:07:37.150" v="3178" actId="20577"/>
      <pc:docMkLst>
        <pc:docMk/>
      </pc:docMkLst>
      <pc:sldChg chg="addSp delSp modSp mod setBg addAnim delDesignElem">
        <pc:chgData name="Danae Vassiliadis" userId="be8d5cde-b13d-486e-892b-24da7ed2b348" providerId="ADAL" clId="{BBD0C138-B1A7-0748-A85D-27B5D5A9959B}" dt="2023-10-18T04:32:16.919" v="521" actId="1076"/>
        <pc:sldMkLst>
          <pc:docMk/>
          <pc:sldMk cId="109857222" sldId="256"/>
        </pc:sldMkLst>
        <pc:spChg chg="del mod">
          <ac:chgData name="Danae Vassiliadis" userId="be8d5cde-b13d-486e-892b-24da7ed2b348" providerId="ADAL" clId="{BBD0C138-B1A7-0748-A85D-27B5D5A9959B}" dt="2023-10-18T04:24:03.794" v="280" actId="478"/>
          <ac:spMkLst>
            <pc:docMk/>
            <pc:sldMk cId="109857222" sldId="256"/>
            <ac:spMk id="2" creationId="{00000000-0000-0000-0000-000000000000}"/>
          </ac:spMkLst>
        </pc:spChg>
        <pc:spChg chg="mod">
          <ac:chgData name="Danae Vassiliadis" userId="be8d5cde-b13d-486e-892b-24da7ed2b348" providerId="ADAL" clId="{BBD0C138-B1A7-0748-A85D-27B5D5A9959B}" dt="2023-10-18T04:32:16.919" v="521" actId="1076"/>
          <ac:spMkLst>
            <pc:docMk/>
            <pc:sldMk cId="109857222" sldId="256"/>
            <ac:spMk id="3" creationId="{00000000-0000-0000-0000-000000000000}"/>
          </ac:spMkLst>
        </pc:spChg>
        <pc:spChg chg="del">
          <ac:chgData name="Danae Vassiliadis" userId="be8d5cde-b13d-486e-892b-24da7ed2b348" providerId="ADAL" clId="{BBD0C138-B1A7-0748-A85D-27B5D5A9959B}" dt="2023-10-18T04:14:34.690" v="1"/>
          <ac:spMkLst>
            <pc:docMk/>
            <pc:sldMk cId="109857222" sldId="256"/>
            <ac:spMk id="6" creationId="{C4285719-470E-454C-AF62-8323075F1F5B}"/>
          </ac:spMkLst>
        </pc:spChg>
        <pc:spChg chg="del">
          <ac:chgData name="Danae Vassiliadis" userId="be8d5cde-b13d-486e-892b-24da7ed2b348" providerId="ADAL" clId="{BBD0C138-B1A7-0748-A85D-27B5D5A9959B}" dt="2023-10-18T04:14:34.690" v="1"/>
          <ac:spMkLst>
            <pc:docMk/>
            <pc:sldMk cId="109857222" sldId="256"/>
            <ac:spMk id="8" creationId="{09588DA8-065E-4F6F-8EFD-43104AB2E0CF}"/>
          </ac:spMkLst>
        </pc:spChg>
        <pc:spChg chg="del">
          <ac:chgData name="Danae Vassiliadis" userId="be8d5cde-b13d-486e-892b-24da7ed2b348" providerId="ADAL" clId="{BBD0C138-B1A7-0748-A85D-27B5D5A9959B}" dt="2023-10-18T04:14:34.690" v="1"/>
          <ac:spMkLst>
            <pc:docMk/>
            <pc:sldMk cId="109857222" sldId="256"/>
            <ac:spMk id="9" creationId="{CD9FE4EF-C4D8-49A0-B2FF-81D8DB7D8A24}"/>
          </ac:spMkLst>
        </pc:spChg>
        <pc:spChg chg="add del mod">
          <ac:chgData name="Danae Vassiliadis" userId="be8d5cde-b13d-486e-892b-24da7ed2b348" providerId="ADAL" clId="{BBD0C138-B1A7-0748-A85D-27B5D5A9959B}" dt="2023-10-18T04:24:11.215" v="282" actId="478"/>
          <ac:spMkLst>
            <pc:docMk/>
            <pc:sldMk cId="109857222" sldId="256"/>
            <ac:spMk id="10" creationId="{990052D6-05B8-2280-CA2D-FAA66CC49B80}"/>
          </ac:spMkLst>
        </pc:spChg>
        <pc:spChg chg="del">
          <ac:chgData name="Danae Vassiliadis" userId="be8d5cde-b13d-486e-892b-24da7ed2b348" providerId="ADAL" clId="{BBD0C138-B1A7-0748-A85D-27B5D5A9959B}" dt="2023-10-18T04:14:34.690" v="1"/>
          <ac:spMkLst>
            <pc:docMk/>
            <pc:sldMk cId="109857222" sldId="256"/>
            <ac:spMk id="11" creationId="{4300840D-0A0B-4512-BACA-B439D5B9C57C}"/>
          </ac:spMkLst>
        </pc:spChg>
        <pc:spChg chg="del">
          <ac:chgData name="Danae Vassiliadis" userId="be8d5cde-b13d-486e-892b-24da7ed2b348" providerId="ADAL" clId="{BBD0C138-B1A7-0748-A85D-27B5D5A9959B}" dt="2023-10-18T04:14:34.690" v="1"/>
          <ac:spMkLst>
            <pc:docMk/>
            <pc:sldMk cId="109857222" sldId="256"/>
            <ac:spMk id="16" creationId="{D2B78728-A580-49A7-84F9-6EF6F583ADE0}"/>
          </ac:spMkLst>
        </pc:spChg>
        <pc:spChg chg="del">
          <ac:chgData name="Danae Vassiliadis" userId="be8d5cde-b13d-486e-892b-24da7ed2b348" providerId="ADAL" clId="{BBD0C138-B1A7-0748-A85D-27B5D5A9959B}" dt="2023-10-18T04:14:34.690" v="1"/>
          <ac:spMkLst>
            <pc:docMk/>
            <pc:sldMk cId="109857222" sldId="256"/>
            <ac:spMk id="18" creationId="{38FAA1A1-D861-433F-88FA-1E9D6FD31D11}"/>
          </ac:spMkLst>
        </pc:spChg>
        <pc:spChg chg="del">
          <ac:chgData name="Danae Vassiliadis" userId="be8d5cde-b13d-486e-892b-24da7ed2b348" providerId="ADAL" clId="{BBD0C138-B1A7-0748-A85D-27B5D5A9959B}" dt="2023-10-18T04:14:34.690" v="1"/>
          <ac:spMkLst>
            <pc:docMk/>
            <pc:sldMk cId="109857222" sldId="256"/>
            <ac:spMk id="20" creationId="{8D71EDA1-87BF-4D5D-AB79-F346FD19278A}"/>
          </ac:spMkLst>
        </pc:spChg>
        <pc:spChg chg="add del">
          <ac:chgData name="Danae Vassiliadis" userId="be8d5cde-b13d-486e-892b-24da7ed2b348" providerId="ADAL" clId="{BBD0C138-B1A7-0748-A85D-27B5D5A9959B}" dt="2023-10-18T04:16:06.854" v="51" actId="26606"/>
          <ac:spMkLst>
            <pc:docMk/>
            <pc:sldMk cId="109857222" sldId="256"/>
            <ac:spMk id="22" creationId="{324E43EB-867C-4B35-9A5C-E435157C7297}"/>
          </ac:spMkLst>
        </pc:spChg>
        <pc:spChg chg="add del">
          <ac:chgData name="Danae Vassiliadis" userId="be8d5cde-b13d-486e-892b-24da7ed2b348" providerId="ADAL" clId="{BBD0C138-B1A7-0748-A85D-27B5D5A9959B}" dt="2023-10-18T04:16:06.854" v="51" actId="26606"/>
          <ac:spMkLst>
            <pc:docMk/>
            <pc:sldMk cId="109857222" sldId="256"/>
            <ac:spMk id="44" creationId="{A02B72A2-60A1-41E3-AD56-D2EE44156E93}"/>
          </ac:spMkLst>
        </pc:spChg>
        <pc:spChg chg="add del">
          <ac:chgData name="Danae Vassiliadis" userId="be8d5cde-b13d-486e-892b-24da7ed2b348" providerId="ADAL" clId="{BBD0C138-B1A7-0748-A85D-27B5D5A9959B}" dt="2023-10-18T04:27:07.522" v="431" actId="26606"/>
          <ac:spMkLst>
            <pc:docMk/>
            <pc:sldMk cId="109857222" sldId="256"/>
            <ac:spMk id="53" creationId="{02E8BD2A-4014-4DC6-A228-4ECE6A0AA6D1}"/>
          </ac:spMkLst>
        </pc:spChg>
        <pc:grpChg chg="add del">
          <ac:chgData name="Danae Vassiliadis" userId="be8d5cde-b13d-486e-892b-24da7ed2b348" providerId="ADAL" clId="{BBD0C138-B1A7-0748-A85D-27B5D5A9959B}" dt="2023-10-18T04:16:06.854" v="51" actId="26606"/>
          <ac:grpSpMkLst>
            <pc:docMk/>
            <pc:sldMk cId="109857222" sldId="256"/>
            <ac:grpSpMk id="24" creationId="{F63B918C-605E-4767-B8B8-07EE8E514990}"/>
          </ac:grpSpMkLst>
        </pc:grpChg>
        <pc:grpChg chg="add del">
          <ac:chgData name="Danae Vassiliadis" userId="be8d5cde-b13d-486e-892b-24da7ed2b348" providerId="ADAL" clId="{BBD0C138-B1A7-0748-A85D-27B5D5A9959B}" dt="2023-10-18T04:16:06.854" v="51" actId="26606"/>
          <ac:grpSpMkLst>
            <pc:docMk/>
            <pc:sldMk cId="109857222" sldId="256"/>
            <ac:grpSpMk id="36" creationId="{A750EF4C-990E-4D92-A821-6F742977C0AE}"/>
          </ac:grpSpMkLst>
        </pc:grpChg>
        <pc:grpChg chg="add del">
          <ac:chgData name="Danae Vassiliadis" userId="be8d5cde-b13d-486e-892b-24da7ed2b348" providerId="ADAL" clId="{BBD0C138-B1A7-0748-A85D-27B5D5A9959B}" dt="2023-10-18T04:27:07.522" v="431" actId="26606"/>
          <ac:grpSpMkLst>
            <pc:docMk/>
            <pc:sldMk cId="109857222" sldId="256"/>
            <ac:grpSpMk id="55" creationId="{5B0E230E-70E3-4816-B34C-60081C198CE3}"/>
          </ac:grpSpMkLst>
        </pc:grpChg>
        <pc:grpChg chg="add">
          <ac:chgData name="Danae Vassiliadis" userId="be8d5cde-b13d-486e-892b-24da7ed2b348" providerId="ADAL" clId="{BBD0C138-B1A7-0748-A85D-27B5D5A9959B}" dt="2023-10-18T04:27:07.522" v="431" actId="26606"/>
          <ac:grpSpMkLst>
            <pc:docMk/>
            <pc:sldMk cId="109857222" sldId="256"/>
            <ac:grpSpMk id="71" creationId="{F03F58CB-C0E9-4581-88CE-D6A55A89BB84}"/>
          </ac:grpSpMkLst>
        </pc:grpChg>
        <pc:picChg chg="add del mod">
          <ac:chgData name="Danae Vassiliadis" userId="be8d5cde-b13d-486e-892b-24da7ed2b348" providerId="ADAL" clId="{BBD0C138-B1A7-0748-A85D-27B5D5A9959B}" dt="2023-10-18T04:24:06.470" v="281" actId="478"/>
          <ac:picMkLst>
            <pc:docMk/>
            <pc:sldMk cId="109857222" sldId="256"/>
            <ac:picMk id="5" creationId="{7F61472C-9E18-554B-E1AA-652ED817C18F}"/>
          </ac:picMkLst>
        </pc:picChg>
        <pc:picChg chg="add mod ord">
          <ac:chgData name="Danae Vassiliadis" userId="be8d5cde-b13d-486e-892b-24da7ed2b348" providerId="ADAL" clId="{BBD0C138-B1A7-0748-A85D-27B5D5A9959B}" dt="2023-10-18T04:31:28.748" v="514" actId="29295"/>
          <ac:picMkLst>
            <pc:docMk/>
            <pc:sldMk cId="109857222" sldId="256"/>
            <ac:picMk id="14" creationId="{2CD4FF85-4A08-8629-0F42-D5B9BB7E4381}"/>
          </ac:picMkLst>
        </pc:picChg>
      </pc:sldChg>
      <pc:sldChg chg="modSp mod">
        <pc:chgData name="Danae Vassiliadis" userId="be8d5cde-b13d-486e-892b-24da7ed2b348" providerId="ADAL" clId="{BBD0C138-B1A7-0748-A85D-27B5D5A9959B}" dt="2023-10-18T04:14:54.767" v="17"/>
        <pc:sldMkLst>
          <pc:docMk/>
          <pc:sldMk cId="3958853260" sldId="257"/>
        </pc:sldMkLst>
        <pc:spChg chg="mod">
          <ac:chgData name="Danae Vassiliadis" userId="be8d5cde-b13d-486e-892b-24da7ed2b348" providerId="ADAL" clId="{BBD0C138-B1A7-0748-A85D-27B5D5A9959B}" dt="2023-10-18T04:14:54.767" v="17"/>
          <ac:spMkLst>
            <pc:docMk/>
            <pc:sldMk cId="3958853260" sldId="257"/>
            <ac:spMk id="2" creationId="{28C1572B-C24E-D08D-2818-15EA1226BD99}"/>
          </ac:spMkLst>
        </pc:spChg>
        <pc:spChg chg="mod">
          <ac:chgData name="Danae Vassiliadis" userId="be8d5cde-b13d-486e-892b-24da7ed2b348" providerId="ADAL" clId="{BBD0C138-B1A7-0748-A85D-27B5D5A9959B}" dt="2023-10-18T04:14:54.767" v="17"/>
          <ac:spMkLst>
            <pc:docMk/>
            <pc:sldMk cId="3958853260" sldId="257"/>
            <ac:spMk id="3" creationId="{EAA58198-02E6-BBFF-C0C9-4CEF3A8669FC}"/>
          </ac:spMkLst>
        </pc:spChg>
      </pc:sldChg>
      <pc:sldChg chg="del">
        <pc:chgData name="Danae Vassiliadis" userId="be8d5cde-b13d-486e-892b-24da7ed2b348" providerId="ADAL" clId="{BBD0C138-B1A7-0748-A85D-27B5D5A9959B}" dt="2023-10-18T05:12:02.317" v="1969" actId="2696"/>
        <pc:sldMkLst>
          <pc:docMk/>
          <pc:sldMk cId="1216349004" sldId="258"/>
        </pc:sldMkLst>
      </pc:sldChg>
      <pc:sldChg chg="delSp modSp del mod">
        <pc:chgData name="Danae Vassiliadis" userId="be8d5cde-b13d-486e-892b-24da7ed2b348" providerId="ADAL" clId="{BBD0C138-B1A7-0748-A85D-27B5D5A9959B}" dt="2023-10-18T04:34:56.118" v="538" actId="2696"/>
        <pc:sldMkLst>
          <pc:docMk/>
          <pc:sldMk cId="77965571" sldId="260"/>
        </pc:sldMkLst>
        <pc:spChg chg="mod">
          <ac:chgData name="Danae Vassiliadis" userId="be8d5cde-b13d-486e-892b-24da7ed2b348" providerId="ADAL" clId="{BBD0C138-B1A7-0748-A85D-27B5D5A9959B}" dt="2023-10-18T04:14:54.767" v="17"/>
          <ac:spMkLst>
            <pc:docMk/>
            <pc:sldMk cId="77965571" sldId="260"/>
            <ac:spMk id="2" creationId="{6439B1A0-2D24-8FE8-4A3B-8CAFDDB84BE5}"/>
          </ac:spMkLst>
        </pc:spChg>
        <pc:spChg chg="mod">
          <ac:chgData name="Danae Vassiliadis" userId="be8d5cde-b13d-486e-892b-24da7ed2b348" providerId="ADAL" clId="{BBD0C138-B1A7-0748-A85D-27B5D5A9959B}" dt="2023-10-18T04:32:45.372" v="522" actId="1076"/>
          <ac:spMkLst>
            <pc:docMk/>
            <pc:sldMk cId="77965571" sldId="260"/>
            <ac:spMk id="3" creationId="{75A1C7A7-F40B-EF5E-EA24-75C23E48D0E1}"/>
          </ac:spMkLst>
        </pc:spChg>
        <pc:spChg chg="del">
          <ac:chgData name="Danae Vassiliadis" userId="be8d5cde-b13d-486e-892b-24da7ed2b348" providerId="ADAL" clId="{BBD0C138-B1A7-0748-A85D-27B5D5A9959B}" dt="2023-10-18T04:32:47.339" v="523" actId="478"/>
          <ac:spMkLst>
            <pc:docMk/>
            <pc:sldMk cId="77965571" sldId="260"/>
            <ac:spMk id="8" creationId="{C31EAB20-4697-7B2F-CA0B-DA2361402C85}"/>
          </ac:spMkLst>
        </pc:spChg>
        <pc:spChg chg="del">
          <ac:chgData name="Danae Vassiliadis" userId="be8d5cde-b13d-486e-892b-24da7ed2b348" providerId="ADAL" clId="{BBD0C138-B1A7-0748-A85D-27B5D5A9959B}" dt="2023-10-18T04:32:48.713" v="524" actId="478"/>
          <ac:spMkLst>
            <pc:docMk/>
            <pc:sldMk cId="77965571" sldId="260"/>
            <ac:spMk id="12" creationId="{63A0A666-2330-E071-525D-C2043B54CEA7}"/>
          </ac:spMkLst>
        </pc:spChg>
        <pc:spChg chg="del mod">
          <ac:chgData name="Danae Vassiliadis" userId="be8d5cde-b13d-486e-892b-24da7ed2b348" providerId="ADAL" clId="{BBD0C138-B1A7-0748-A85D-27B5D5A9959B}" dt="2023-10-18T04:32:55.780" v="529" actId="478"/>
          <ac:spMkLst>
            <pc:docMk/>
            <pc:sldMk cId="77965571" sldId="260"/>
            <ac:spMk id="13" creationId="{BF809A29-1F23-0F9D-8943-7ED3E489131B}"/>
          </ac:spMkLst>
        </pc:spChg>
        <pc:cxnChg chg="del">
          <ac:chgData name="Danae Vassiliadis" userId="be8d5cde-b13d-486e-892b-24da7ed2b348" providerId="ADAL" clId="{BBD0C138-B1A7-0748-A85D-27B5D5A9959B}" dt="2023-10-18T04:32:50.196" v="525" actId="478"/>
          <ac:cxnSpMkLst>
            <pc:docMk/>
            <pc:sldMk cId="77965571" sldId="260"/>
            <ac:cxnSpMk id="14" creationId="{F93307DB-C378-C6A8-B423-AE3B9ED1AFC1}"/>
          </ac:cxnSpMkLst>
        </pc:cxnChg>
        <pc:cxnChg chg="del">
          <ac:chgData name="Danae Vassiliadis" userId="be8d5cde-b13d-486e-892b-24da7ed2b348" providerId="ADAL" clId="{BBD0C138-B1A7-0748-A85D-27B5D5A9959B}" dt="2023-10-18T04:32:51.624" v="526" actId="478"/>
          <ac:cxnSpMkLst>
            <pc:docMk/>
            <pc:sldMk cId="77965571" sldId="260"/>
            <ac:cxnSpMk id="15" creationId="{1B09F495-B7BD-18C4-1376-FFC863376DE6}"/>
          </ac:cxnSpMkLst>
        </pc:cxnChg>
        <pc:cxnChg chg="del">
          <ac:chgData name="Danae Vassiliadis" userId="be8d5cde-b13d-486e-892b-24da7ed2b348" providerId="ADAL" clId="{BBD0C138-B1A7-0748-A85D-27B5D5A9959B}" dt="2023-10-18T04:32:52.949" v="527" actId="478"/>
          <ac:cxnSpMkLst>
            <pc:docMk/>
            <pc:sldMk cId="77965571" sldId="260"/>
            <ac:cxnSpMk id="16" creationId="{4BF7E8C2-E5DC-CA0A-18E9-B1286F1638F2}"/>
          </ac:cxnSpMkLst>
        </pc:cxnChg>
      </pc:sldChg>
      <pc:sldChg chg="addSp delSp modSp mod">
        <pc:chgData name="Danae Vassiliadis" userId="be8d5cde-b13d-486e-892b-24da7ed2b348" providerId="ADAL" clId="{BBD0C138-B1A7-0748-A85D-27B5D5A9959B}" dt="2023-10-18T21:01:33.400" v="3101" actId="478"/>
        <pc:sldMkLst>
          <pc:docMk/>
          <pc:sldMk cId="2902812482" sldId="261"/>
        </pc:sldMkLst>
        <pc:spChg chg="mod">
          <ac:chgData name="Danae Vassiliadis" userId="be8d5cde-b13d-486e-892b-24da7ed2b348" providerId="ADAL" clId="{BBD0C138-B1A7-0748-A85D-27B5D5A9959B}" dt="2023-10-18T21:00:35.694" v="3081" actId="1076"/>
          <ac:spMkLst>
            <pc:docMk/>
            <pc:sldMk cId="2902812482" sldId="261"/>
            <ac:spMk id="2" creationId="{F8B39625-3070-6EEA-6F4D-E786D2B5D208}"/>
          </ac:spMkLst>
        </pc:spChg>
        <pc:spChg chg="mod">
          <ac:chgData name="Danae Vassiliadis" userId="be8d5cde-b13d-486e-892b-24da7ed2b348" providerId="ADAL" clId="{BBD0C138-B1A7-0748-A85D-27B5D5A9959B}" dt="2023-10-18T04:58:47.338" v="905" actId="1076"/>
          <ac:spMkLst>
            <pc:docMk/>
            <pc:sldMk cId="2902812482" sldId="261"/>
            <ac:spMk id="3" creationId="{65E1CCF4-BB6D-9E80-30EF-DE5422843F3A}"/>
          </ac:spMkLst>
        </pc:spChg>
        <pc:spChg chg="add del mod">
          <ac:chgData name="Danae Vassiliadis" userId="be8d5cde-b13d-486e-892b-24da7ed2b348" providerId="ADAL" clId="{BBD0C138-B1A7-0748-A85D-27B5D5A9959B}" dt="2023-10-18T04:55:51.011" v="790" actId="1076"/>
          <ac:spMkLst>
            <pc:docMk/>
            <pc:sldMk cId="2902812482" sldId="261"/>
            <ac:spMk id="4" creationId="{9E4D4967-E386-614A-066D-40A68080B001}"/>
          </ac:spMkLst>
        </pc:spChg>
        <pc:spChg chg="add del mod">
          <ac:chgData name="Danae Vassiliadis" userId="be8d5cde-b13d-486e-892b-24da7ed2b348" providerId="ADAL" clId="{BBD0C138-B1A7-0748-A85D-27B5D5A9959B}" dt="2023-10-18T04:55:51.011" v="790" actId="1076"/>
          <ac:spMkLst>
            <pc:docMk/>
            <pc:sldMk cId="2902812482" sldId="261"/>
            <ac:spMk id="5" creationId="{D37242E3-1515-0847-4065-CFFD0F0B3746}"/>
          </ac:spMkLst>
        </pc:spChg>
        <pc:spChg chg="add del mod">
          <ac:chgData name="Danae Vassiliadis" userId="be8d5cde-b13d-486e-892b-24da7ed2b348" providerId="ADAL" clId="{BBD0C138-B1A7-0748-A85D-27B5D5A9959B}" dt="2023-10-18T04:56:02.034" v="792" actId="1076"/>
          <ac:spMkLst>
            <pc:docMk/>
            <pc:sldMk cId="2902812482" sldId="261"/>
            <ac:spMk id="6" creationId="{71E04422-5354-0E93-FEAF-DE24D20DF3FE}"/>
          </ac:spMkLst>
        </pc:spChg>
        <pc:spChg chg="add del mod">
          <ac:chgData name="Danae Vassiliadis" userId="be8d5cde-b13d-486e-892b-24da7ed2b348" providerId="ADAL" clId="{BBD0C138-B1A7-0748-A85D-27B5D5A9959B}" dt="2023-10-18T21:00:36.634" v="3082"/>
          <ac:spMkLst>
            <pc:docMk/>
            <pc:sldMk cId="2902812482" sldId="261"/>
            <ac:spMk id="10" creationId="{D219B6C9-D1DB-04B5-B8B6-9C6434B50E5B}"/>
          </ac:spMkLst>
        </pc:spChg>
        <pc:spChg chg="add del mod">
          <ac:chgData name="Danae Vassiliadis" userId="be8d5cde-b13d-486e-892b-24da7ed2b348" providerId="ADAL" clId="{BBD0C138-B1A7-0748-A85D-27B5D5A9959B}" dt="2023-10-18T04:53:50.341" v="765" actId="1076"/>
          <ac:spMkLst>
            <pc:docMk/>
            <pc:sldMk cId="2902812482" sldId="261"/>
            <ac:spMk id="11" creationId="{645FB02F-9052-B1F8-6160-3BA3245CDE92}"/>
          </ac:spMkLst>
        </pc:spChg>
        <pc:spChg chg="add del mod">
          <ac:chgData name="Danae Vassiliadis" userId="be8d5cde-b13d-486e-892b-24da7ed2b348" providerId="ADAL" clId="{BBD0C138-B1A7-0748-A85D-27B5D5A9959B}" dt="2023-10-18T21:01:33.400" v="3101" actId="478"/>
          <ac:spMkLst>
            <pc:docMk/>
            <pc:sldMk cId="2902812482" sldId="261"/>
            <ac:spMk id="15" creationId="{FC7E4592-D6B7-135C-113F-628DFE50C216}"/>
          </ac:spMkLst>
        </pc:spChg>
        <pc:spChg chg="add mod">
          <ac:chgData name="Danae Vassiliadis" userId="be8d5cde-b13d-486e-892b-24da7ed2b348" providerId="ADAL" clId="{BBD0C138-B1A7-0748-A85D-27B5D5A9959B}" dt="2023-10-18T04:58:40.259" v="903" actId="1076"/>
          <ac:spMkLst>
            <pc:docMk/>
            <pc:sldMk cId="2902812482" sldId="261"/>
            <ac:spMk id="16" creationId="{27DAED24-C5AE-A72F-B26A-CB041B83E797}"/>
          </ac:spMkLst>
        </pc:spChg>
        <pc:grpChg chg="add mod">
          <ac:chgData name="Danae Vassiliadis" userId="be8d5cde-b13d-486e-892b-24da7ed2b348" providerId="ADAL" clId="{BBD0C138-B1A7-0748-A85D-27B5D5A9959B}" dt="2023-10-18T04:58:44.243" v="904" actId="1076"/>
          <ac:grpSpMkLst>
            <pc:docMk/>
            <pc:sldMk cId="2902812482" sldId="261"/>
            <ac:grpSpMk id="14" creationId="{E4273CFF-9168-2A88-8860-F07EBC9B6E90}"/>
          </ac:grpSpMkLst>
        </pc:grpChg>
        <pc:picChg chg="add del mod">
          <ac:chgData name="Danae Vassiliadis" userId="be8d5cde-b13d-486e-892b-24da7ed2b348" providerId="ADAL" clId="{BBD0C138-B1A7-0748-A85D-27B5D5A9959B}" dt="2023-10-18T04:55:51.011" v="790" actId="1076"/>
          <ac:picMkLst>
            <pc:docMk/>
            <pc:sldMk cId="2902812482" sldId="261"/>
            <ac:picMk id="8" creationId="{645FB02F-9052-B1F8-6160-3BA3245CDE92}"/>
          </ac:picMkLst>
        </pc:picChg>
        <pc:picChg chg="add del mod">
          <ac:chgData name="Danae Vassiliadis" userId="be8d5cde-b13d-486e-892b-24da7ed2b348" providerId="ADAL" clId="{BBD0C138-B1A7-0748-A85D-27B5D5A9959B}" dt="2023-10-18T04:55:41.611" v="789" actId="21"/>
          <ac:picMkLst>
            <pc:docMk/>
            <pc:sldMk cId="2902812482" sldId="261"/>
            <ac:picMk id="10" creationId="{66150F05-ACC5-CA68-E727-2E03D772FB68}"/>
          </ac:picMkLst>
        </pc:picChg>
        <pc:picChg chg="add del mod">
          <ac:chgData name="Danae Vassiliadis" userId="be8d5cde-b13d-486e-892b-24da7ed2b348" providerId="ADAL" clId="{BBD0C138-B1A7-0748-A85D-27B5D5A9959B}" dt="2023-10-18T04:55:51.011" v="790" actId="1076"/>
          <ac:picMkLst>
            <pc:docMk/>
            <pc:sldMk cId="2902812482" sldId="261"/>
            <ac:picMk id="12" creationId="{F6BF4708-0AC6-44F7-32BD-B9D1CAD5325C}"/>
          </ac:picMkLst>
        </pc:picChg>
        <pc:picChg chg="add del mod">
          <ac:chgData name="Danae Vassiliadis" userId="be8d5cde-b13d-486e-892b-24da7ed2b348" providerId="ADAL" clId="{BBD0C138-B1A7-0748-A85D-27B5D5A9959B}" dt="2023-10-18T04:55:51.011" v="790" actId="1076"/>
          <ac:picMkLst>
            <pc:docMk/>
            <pc:sldMk cId="2902812482" sldId="261"/>
            <ac:picMk id="13" creationId="{3702B386-B3E7-6804-5128-27E407464398}"/>
          </ac:picMkLst>
        </pc:picChg>
      </pc:sldChg>
      <pc:sldChg chg="addSp modSp mod">
        <pc:chgData name="Danae Vassiliadis" userId="be8d5cde-b13d-486e-892b-24da7ed2b348" providerId="ADAL" clId="{BBD0C138-B1A7-0748-A85D-27B5D5A9959B}" dt="2023-10-18T21:01:36.799" v="3102"/>
        <pc:sldMkLst>
          <pc:docMk/>
          <pc:sldMk cId="1381965096" sldId="262"/>
        </pc:sldMkLst>
        <pc:spChg chg="mod">
          <ac:chgData name="Danae Vassiliadis" userId="be8d5cde-b13d-486e-892b-24da7ed2b348" providerId="ADAL" clId="{BBD0C138-B1A7-0748-A85D-27B5D5A9959B}" dt="2023-10-18T04:39:31.228" v="676" actId="20577"/>
          <ac:spMkLst>
            <pc:docMk/>
            <pc:sldMk cId="1381965096" sldId="262"/>
            <ac:spMk id="2" creationId="{6FB33BC9-8CF1-0402-689B-F7742C098262}"/>
          </ac:spMkLst>
        </pc:spChg>
        <pc:spChg chg="mod">
          <ac:chgData name="Danae Vassiliadis" userId="be8d5cde-b13d-486e-892b-24da7ed2b348" providerId="ADAL" clId="{BBD0C138-B1A7-0748-A85D-27B5D5A9959B}" dt="2023-10-18T18:18:03.375" v="3074" actId="1076"/>
          <ac:spMkLst>
            <pc:docMk/>
            <pc:sldMk cId="1381965096" sldId="262"/>
            <ac:spMk id="3" creationId="{CB57B9E9-1355-859C-891A-4F0F1C2D221B}"/>
          </ac:spMkLst>
        </pc:spChg>
        <pc:spChg chg="add mod">
          <ac:chgData name="Danae Vassiliadis" userId="be8d5cde-b13d-486e-892b-24da7ed2b348" providerId="ADAL" clId="{BBD0C138-B1A7-0748-A85D-27B5D5A9959B}" dt="2023-10-18T04:59:29.041" v="914" actId="14100"/>
          <ac:spMkLst>
            <pc:docMk/>
            <pc:sldMk cId="1381965096" sldId="262"/>
            <ac:spMk id="4" creationId="{723D84B8-A38F-6E02-E933-D2406374D94E}"/>
          </ac:spMkLst>
        </pc:spChg>
        <pc:spChg chg="add mod">
          <ac:chgData name="Danae Vassiliadis" userId="be8d5cde-b13d-486e-892b-24da7ed2b348" providerId="ADAL" clId="{BBD0C138-B1A7-0748-A85D-27B5D5A9959B}" dt="2023-10-18T04:59:31.862" v="915" actId="14100"/>
          <ac:spMkLst>
            <pc:docMk/>
            <pc:sldMk cId="1381965096" sldId="262"/>
            <ac:spMk id="5" creationId="{CB7BAB13-5B4C-6A0A-DD3D-33EE7D23958C}"/>
          </ac:spMkLst>
        </pc:spChg>
        <pc:spChg chg="add mod">
          <ac:chgData name="Danae Vassiliadis" userId="be8d5cde-b13d-486e-892b-24da7ed2b348" providerId="ADAL" clId="{BBD0C138-B1A7-0748-A85D-27B5D5A9959B}" dt="2023-10-18T18:18:09.613" v="3076" actId="1076"/>
          <ac:spMkLst>
            <pc:docMk/>
            <pc:sldMk cId="1381965096" sldId="262"/>
            <ac:spMk id="6" creationId="{4FD37730-6F7C-C59A-DBC1-DB164BAFC56F}"/>
          </ac:spMkLst>
        </pc:spChg>
        <pc:spChg chg="add mod">
          <ac:chgData name="Danae Vassiliadis" userId="be8d5cde-b13d-486e-892b-24da7ed2b348" providerId="ADAL" clId="{BBD0C138-B1A7-0748-A85D-27B5D5A9959B}" dt="2023-10-18T21:01:36.799" v="3102"/>
          <ac:spMkLst>
            <pc:docMk/>
            <pc:sldMk cId="1381965096" sldId="262"/>
            <ac:spMk id="10" creationId="{1AA2E3EA-0B46-53D5-93CB-BEC1332F9871}"/>
          </ac:spMkLst>
        </pc:spChg>
        <pc:picChg chg="mod">
          <ac:chgData name="Danae Vassiliadis" userId="be8d5cde-b13d-486e-892b-24da7ed2b348" providerId="ADAL" clId="{BBD0C138-B1A7-0748-A85D-27B5D5A9959B}" dt="2023-10-18T18:17:58.987" v="3073" actId="14100"/>
          <ac:picMkLst>
            <pc:docMk/>
            <pc:sldMk cId="1381965096" sldId="262"/>
            <ac:picMk id="4" creationId="{AB208C7C-EE5A-E904-35BA-056CF96F78DA}"/>
          </ac:picMkLst>
        </pc:picChg>
      </pc:sldChg>
      <pc:sldChg chg="addSp delSp modSp mod modNotesTx">
        <pc:chgData name="Danae Vassiliadis" userId="be8d5cde-b13d-486e-892b-24da7ed2b348" providerId="ADAL" clId="{BBD0C138-B1A7-0748-A85D-27B5D5A9959B}" dt="2023-10-19T00:07:37.150" v="3178" actId="20577"/>
        <pc:sldMkLst>
          <pc:docMk/>
          <pc:sldMk cId="2226558858" sldId="263"/>
        </pc:sldMkLst>
        <pc:spChg chg="mod">
          <ac:chgData name="Danae Vassiliadis" userId="be8d5cde-b13d-486e-892b-24da7ed2b348" providerId="ADAL" clId="{BBD0C138-B1A7-0748-A85D-27B5D5A9959B}" dt="2023-10-18T04:14:54.767" v="17"/>
          <ac:spMkLst>
            <pc:docMk/>
            <pc:sldMk cId="2226558858" sldId="263"/>
            <ac:spMk id="2" creationId="{AED67489-EC57-636F-3CB4-9C639F11F557}"/>
          </ac:spMkLst>
        </pc:spChg>
        <pc:spChg chg="mod">
          <ac:chgData name="Danae Vassiliadis" userId="be8d5cde-b13d-486e-892b-24da7ed2b348" providerId="ADAL" clId="{BBD0C138-B1A7-0748-A85D-27B5D5A9959B}" dt="2023-10-18T18:12:00.099" v="2786" actId="20577"/>
          <ac:spMkLst>
            <pc:docMk/>
            <pc:sldMk cId="2226558858" sldId="263"/>
            <ac:spMk id="3" creationId="{152209B0-71A3-12E1-DC50-9EE7B8094634}"/>
          </ac:spMkLst>
        </pc:spChg>
        <pc:spChg chg="add mod">
          <ac:chgData name="Danae Vassiliadis" userId="be8d5cde-b13d-486e-892b-24da7ed2b348" providerId="ADAL" clId="{BBD0C138-B1A7-0748-A85D-27B5D5A9959B}" dt="2023-10-18T21:02:16.446" v="3120" actId="20577"/>
          <ac:spMkLst>
            <pc:docMk/>
            <pc:sldMk cId="2226558858" sldId="263"/>
            <ac:spMk id="4" creationId="{C2377B56-CF38-57C5-32DC-08666E776A2C}"/>
          </ac:spMkLst>
        </pc:spChg>
        <pc:spChg chg="mod">
          <ac:chgData name="Danae Vassiliadis" userId="be8d5cde-b13d-486e-892b-24da7ed2b348" providerId="ADAL" clId="{BBD0C138-B1A7-0748-A85D-27B5D5A9959B}" dt="2023-10-18T18:06:19.339" v="2261" actId="20577"/>
          <ac:spMkLst>
            <pc:docMk/>
            <pc:sldMk cId="2226558858" sldId="263"/>
            <ac:spMk id="9" creationId="{2CCC8DEB-AECF-B26E-8713-16F057456319}"/>
          </ac:spMkLst>
        </pc:spChg>
        <pc:spChg chg="mod">
          <ac:chgData name="Danae Vassiliadis" userId="be8d5cde-b13d-486e-892b-24da7ed2b348" providerId="ADAL" clId="{BBD0C138-B1A7-0748-A85D-27B5D5A9959B}" dt="2023-10-18T18:06:10.064" v="2255" actId="20577"/>
          <ac:spMkLst>
            <pc:docMk/>
            <pc:sldMk cId="2226558858" sldId="263"/>
            <ac:spMk id="12" creationId="{1C115049-E9B1-57C0-8D94-7BC4443E3165}"/>
          </ac:spMkLst>
        </pc:spChg>
        <pc:picChg chg="add del mod">
          <ac:chgData name="Danae Vassiliadis" userId="be8d5cde-b13d-486e-892b-24da7ed2b348" providerId="ADAL" clId="{BBD0C138-B1A7-0748-A85D-27B5D5A9959B}" dt="2023-10-18T05:14:36.196" v="1982" actId="478"/>
          <ac:picMkLst>
            <pc:docMk/>
            <pc:sldMk cId="2226558858" sldId="263"/>
            <ac:picMk id="4" creationId="{1A2F8C2C-065B-5FC9-D337-56FAC6179555}"/>
          </ac:picMkLst>
        </pc:picChg>
        <pc:picChg chg="add del mod">
          <ac:chgData name="Danae Vassiliadis" userId="be8d5cde-b13d-486e-892b-24da7ed2b348" providerId="ADAL" clId="{BBD0C138-B1A7-0748-A85D-27B5D5A9959B}" dt="2023-10-18T05:14:34.786" v="1981" actId="478"/>
          <ac:picMkLst>
            <pc:docMk/>
            <pc:sldMk cId="2226558858" sldId="263"/>
            <ac:picMk id="5" creationId="{6017C42A-427A-28CE-F732-2885E1D968C0}"/>
          </ac:picMkLst>
        </pc:picChg>
      </pc:sldChg>
      <pc:sldChg chg="modSp mod">
        <pc:chgData name="Danae Vassiliadis" userId="be8d5cde-b13d-486e-892b-24da7ed2b348" providerId="ADAL" clId="{BBD0C138-B1A7-0748-A85D-27B5D5A9959B}" dt="2023-10-18T05:15:13.523" v="2003" actId="27636"/>
        <pc:sldMkLst>
          <pc:docMk/>
          <pc:sldMk cId="447681339" sldId="264"/>
        </pc:sldMkLst>
        <pc:spChg chg="mod">
          <ac:chgData name="Danae Vassiliadis" userId="be8d5cde-b13d-486e-892b-24da7ed2b348" providerId="ADAL" clId="{BBD0C138-B1A7-0748-A85D-27B5D5A9959B}" dt="2023-10-18T04:14:54.767" v="17"/>
          <ac:spMkLst>
            <pc:docMk/>
            <pc:sldMk cId="447681339" sldId="264"/>
            <ac:spMk id="2" creationId="{C6D922F4-ED4B-8339-E89F-8DBD1F11D346}"/>
          </ac:spMkLst>
        </pc:spChg>
        <pc:spChg chg="mod">
          <ac:chgData name="Danae Vassiliadis" userId="be8d5cde-b13d-486e-892b-24da7ed2b348" providerId="ADAL" clId="{BBD0C138-B1A7-0748-A85D-27B5D5A9959B}" dt="2023-10-18T05:15:13.523" v="2003" actId="27636"/>
          <ac:spMkLst>
            <pc:docMk/>
            <pc:sldMk cId="447681339" sldId="264"/>
            <ac:spMk id="3" creationId="{F88E5EFE-32B7-3336-9BA8-305CE736CEA1}"/>
          </ac:spMkLst>
        </pc:spChg>
      </pc:sldChg>
      <pc:sldChg chg="modSp del ord">
        <pc:chgData name="Danae Vassiliadis" userId="be8d5cde-b13d-486e-892b-24da7ed2b348" providerId="ADAL" clId="{BBD0C138-B1A7-0748-A85D-27B5D5A9959B}" dt="2023-10-18T05:09:39.210" v="1776" actId="2696"/>
        <pc:sldMkLst>
          <pc:docMk/>
          <pc:sldMk cId="3480843052" sldId="265"/>
        </pc:sldMkLst>
        <pc:spChg chg="mod">
          <ac:chgData name="Danae Vassiliadis" userId="be8d5cde-b13d-486e-892b-24da7ed2b348" providerId="ADAL" clId="{BBD0C138-B1A7-0748-A85D-27B5D5A9959B}" dt="2023-10-18T04:14:54.767" v="17"/>
          <ac:spMkLst>
            <pc:docMk/>
            <pc:sldMk cId="3480843052" sldId="265"/>
            <ac:spMk id="2" creationId="{85898704-CDAD-348B-42D6-453F59D8312A}"/>
          </ac:spMkLst>
        </pc:spChg>
        <pc:spChg chg="mod">
          <ac:chgData name="Danae Vassiliadis" userId="be8d5cde-b13d-486e-892b-24da7ed2b348" providerId="ADAL" clId="{BBD0C138-B1A7-0748-A85D-27B5D5A9959B}" dt="2023-10-18T04:14:54.767" v="17"/>
          <ac:spMkLst>
            <pc:docMk/>
            <pc:sldMk cId="3480843052" sldId="265"/>
            <ac:spMk id="3" creationId="{E0762020-4253-B00F-7490-596DB748A2E7}"/>
          </ac:spMkLst>
        </pc:spChg>
      </pc:sldChg>
      <pc:sldChg chg="modSp del">
        <pc:chgData name="Danae Vassiliadis" userId="be8d5cde-b13d-486e-892b-24da7ed2b348" providerId="ADAL" clId="{BBD0C138-B1A7-0748-A85D-27B5D5A9959B}" dt="2023-10-18T05:12:03.620" v="1970" actId="2696"/>
        <pc:sldMkLst>
          <pc:docMk/>
          <pc:sldMk cId="1034028019" sldId="266"/>
        </pc:sldMkLst>
        <pc:spChg chg="mod">
          <ac:chgData name="Danae Vassiliadis" userId="be8d5cde-b13d-486e-892b-24da7ed2b348" providerId="ADAL" clId="{BBD0C138-B1A7-0748-A85D-27B5D5A9959B}" dt="2023-10-18T04:14:54.767" v="17"/>
          <ac:spMkLst>
            <pc:docMk/>
            <pc:sldMk cId="1034028019" sldId="266"/>
            <ac:spMk id="2" creationId="{EE7BC9CC-FBBB-FC36-4318-AC1CDA869B6D}"/>
          </ac:spMkLst>
        </pc:spChg>
        <pc:spChg chg="mod">
          <ac:chgData name="Danae Vassiliadis" userId="be8d5cde-b13d-486e-892b-24da7ed2b348" providerId="ADAL" clId="{BBD0C138-B1A7-0748-A85D-27B5D5A9959B}" dt="2023-10-18T04:14:54.767" v="17"/>
          <ac:spMkLst>
            <pc:docMk/>
            <pc:sldMk cId="1034028019" sldId="266"/>
            <ac:spMk id="3" creationId="{E90DE5A0-1AD8-CC08-5A99-F5678A5F7925}"/>
          </ac:spMkLst>
        </pc:spChg>
      </pc:sldChg>
      <pc:sldChg chg="addSp modSp mod">
        <pc:chgData name="Danae Vassiliadis" userId="be8d5cde-b13d-486e-892b-24da7ed2b348" providerId="ADAL" clId="{BBD0C138-B1A7-0748-A85D-27B5D5A9959B}" dt="2023-10-18T21:01:39.733" v="3103"/>
        <pc:sldMkLst>
          <pc:docMk/>
          <pc:sldMk cId="436984880" sldId="267"/>
        </pc:sldMkLst>
        <pc:spChg chg="mod">
          <ac:chgData name="Danae Vassiliadis" userId="be8d5cde-b13d-486e-892b-24da7ed2b348" providerId="ADAL" clId="{BBD0C138-B1A7-0748-A85D-27B5D5A9959B}" dt="2023-10-18T05:00:40.105" v="955" actId="20577"/>
          <ac:spMkLst>
            <pc:docMk/>
            <pc:sldMk cId="436984880" sldId="267"/>
            <ac:spMk id="2" creationId="{06CD23EB-9A2F-B91E-A2E5-11E1E27C178D}"/>
          </ac:spMkLst>
        </pc:spChg>
        <pc:spChg chg="mod">
          <ac:chgData name="Danae Vassiliadis" userId="be8d5cde-b13d-486e-892b-24da7ed2b348" providerId="ADAL" clId="{BBD0C138-B1A7-0748-A85D-27B5D5A9959B}" dt="2023-10-18T17:56:38.677" v="2018" actId="27636"/>
          <ac:spMkLst>
            <pc:docMk/>
            <pc:sldMk cId="436984880" sldId="267"/>
            <ac:spMk id="3" creationId="{FFB3EC61-5B03-908E-049C-A2BD93CA4F76}"/>
          </ac:spMkLst>
        </pc:spChg>
        <pc:spChg chg="add mod">
          <ac:chgData name="Danae Vassiliadis" userId="be8d5cde-b13d-486e-892b-24da7ed2b348" providerId="ADAL" clId="{BBD0C138-B1A7-0748-A85D-27B5D5A9959B}" dt="2023-10-18T05:00:56.123" v="958"/>
          <ac:spMkLst>
            <pc:docMk/>
            <pc:sldMk cId="436984880" sldId="267"/>
            <ac:spMk id="4" creationId="{1FA0AC53-7CEC-87AC-667B-CDC08CDADE56}"/>
          </ac:spMkLst>
        </pc:spChg>
        <pc:spChg chg="add mod">
          <ac:chgData name="Danae Vassiliadis" userId="be8d5cde-b13d-486e-892b-24da7ed2b348" providerId="ADAL" clId="{BBD0C138-B1A7-0748-A85D-27B5D5A9959B}" dt="2023-10-18T21:01:39.733" v="3103"/>
          <ac:spMkLst>
            <pc:docMk/>
            <pc:sldMk cId="436984880" sldId="267"/>
            <ac:spMk id="5" creationId="{0ACB22EB-0E28-3609-FB34-F432863F3AE8}"/>
          </ac:spMkLst>
        </pc:spChg>
        <pc:picChg chg="mod">
          <ac:chgData name="Danae Vassiliadis" userId="be8d5cde-b13d-486e-892b-24da7ed2b348" providerId="ADAL" clId="{BBD0C138-B1A7-0748-A85D-27B5D5A9959B}" dt="2023-10-18T17:59:05.588" v="2041" actId="1076"/>
          <ac:picMkLst>
            <pc:docMk/>
            <pc:sldMk cId="436984880" sldId="267"/>
            <ac:picMk id="8" creationId="{72942C62-97AE-8AC1-C18A-4D2C9811D174}"/>
          </ac:picMkLst>
        </pc:picChg>
      </pc:sldChg>
      <pc:sldChg chg="addSp delSp modSp mod ord modNotesTx">
        <pc:chgData name="Danae Vassiliadis" userId="be8d5cde-b13d-486e-892b-24da7ed2b348" providerId="ADAL" clId="{BBD0C138-B1A7-0748-A85D-27B5D5A9959B}" dt="2023-10-18T21:01:42.799" v="3104"/>
        <pc:sldMkLst>
          <pc:docMk/>
          <pc:sldMk cId="2434768717" sldId="268"/>
        </pc:sldMkLst>
        <pc:spChg chg="mod">
          <ac:chgData name="Danae Vassiliadis" userId="be8d5cde-b13d-486e-892b-24da7ed2b348" providerId="ADAL" clId="{BBD0C138-B1A7-0748-A85D-27B5D5A9959B}" dt="2023-10-18T18:00:52.666" v="2076" actId="20577"/>
          <ac:spMkLst>
            <pc:docMk/>
            <pc:sldMk cId="2434768717" sldId="268"/>
            <ac:spMk id="2" creationId="{06CD23EB-9A2F-B91E-A2E5-11E1E27C178D}"/>
          </ac:spMkLst>
        </pc:spChg>
        <pc:spChg chg="mod">
          <ac:chgData name="Danae Vassiliadis" userId="be8d5cde-b13d-486e-892b-24da7ed2b348" providerId="ADAL" clId="{BBD0C138-B1A7-0748-A85D-27B5D5A9959B}" dt="2023-10-18T18:15:44.138" v="2964" actId="1076"/>
          <ac:spMkLst>
            <pc:docMk/>
            <pc:sldMk cId="2434768717" sldId="268"/>
            <ac:spMk id="3" creationId="{FFB3EC61-5B03-908E-049C-A2BD93CA4F76}"/>
          </ac:spMkLst>
        </pc:spChg>
        <pc:spChg chg="add mod">
          <ac:chgData name="Danae Vassiliadis" userId="be8d5cde-b13d-486e-892b-24da7ed2b348" providerId="ADAL" clId="{BBD0C138-B1A7-0748-A85D-27B5D5A9959B}" dt="2023-10-18T21:01:42.799" v="3104"/>
          <ac:spMkLst>
            <pc:docMk/>
            <pc:sldMk cId="2434768717" sldId="268"/>
            <ac:spMk id="6" creationId="{1004D0DA-7C3B-0872-7970-B786CF986A9B}"/>
          </ac:spMkLst>
        </pc:spChg>
        <pc:picChg chg="mod modCrop">
          <ac:chgData name="Danae Vassiliadis" userId="be8d5cde-b13d-486e-892b-24da7ed2b348" providerId="ADAL" clId="{BBD0C138-B1A7-0748-A85D-27B5D5A9959B}" dt="2023-10-18T17:59:20.696" v="2044" actId="1076"/>
          <ac:picMkLst>
            <pc:docMk/>
            <pc:sldMk cId="2434768717" sldId="268"/>
            <ac:picMk id="5" creationId="{D7CEC283-8C94-8670-A180-878A6E6AD52E}"/>
          </ac:picMkLst>
        </pc:picChg>
        <pc:picChg chg="del">
          <ac:chgData name="Danae Vassiliadis" userId="be8d5cde-b13d-486e-892b-24da7ed2b348" providerId="ADAL" clId="{BBD0C138-B1A7-0748-A85D-27B5D5A9959B}" dt="2023-10-18T17:55:53.342" v="2007" actId="478"/>
          <ac:picMkLst>
            <pc:docMk/>
            <pc:sldMk cId="2434768717" sldId="268"/>
            <ac:picMk id="6" creationId="{0D47BCE2-CAAE-FC8A-42A1-97C6857C953F}"/>
          </ac:picMkLst>
        </pc:picChg>
        <pc:picChg chg="add mod">
          <ac:chgData name="Danae Vassiliadis" userId="be8d5cde-b13d-486e-892b-24da7ed2b348" providerId="ADAL" clId="{BBD0C138-B1A7-0748-A85D-27B5D5A9959B}" dt="2023-10-18T17:55:39.803" v="2004"/>
          <ac:picMkLst>
            <pc:docMk/>
            <pc:sldMk cId="2434768717" sldId="268"/>
            <ac:picMk id="6" creationId="{D7CEC283-8C94-8670-A180-878A6E6AD52E}"/>
          </ac:picMkLst>
        </pc:picChg>
      </pc:sldChg>
      <pc:sldChg chg="addSp modSp mod">
        <pc:chgData name="Danae Vassiliadis" userId="be8d5cde-b13d-486e-892b-24da7ed2b348" providerId="ADAL" clId="{BBD0C138-B1A7-0748-A85D-27B5D5A9959B}" dt="2023-10-18T21:01:47.469" v="3105"/>
        <pc:sldMkLst>
          <pc:docMk/>
          <pc:sldMk cId="709964273" sldId="269"/>
        </pc:sldMkLst>
        <pc:spChg chg="mod">
          <ac:chgData name="Danae Vassiliadis" userId="be8d5cde-b13d-486e-892b-24da7ed2b348" providerId="ADAL" clId="{BBD0C138-B1A7-0748-A85D-27B5D5A9959B}" dt="2023-10-18T18:00:57.026" v="2077" actId="14100"/>
          <ac:spMkLst>
            <pc:docMk/>
            <pc:sldMk cId="709964273" sldId="269"/>
            <ac:spMk id="2" creationId="{198933C5-6041-2B1F-B86C-9DCD7F180BB9}"/>
          </ac:spMkLst>
        </pc:spChg>
        <pc:spChg chg="mod">
          <ac:chgData name="Danae Vassiliadis" userId="be8d5cde-b13d-486e-892b-24da7ed2b348" providerId="ADAL" clId="{BBD0C138-B1A7-0748-A85D-27B5D5A9959B}" dt="2023-10-18T18:12:24.045" v="2787" actId="14100"/>
          <ac:spMkLst>
            <pc:docMk/>
            <pc:sldMk cId="709964273" sldId="269"/>
            <ac:spMk id="3" creationId="{9D26838B-CE0A-EE8E-23BE-F4A1A4EA6E89}"/>
          </ac:spMkLst>
        </pc:spChg>
        <pc:spChg chg="add mod">
          <ac:chgData name="Danae Vassiliadis" userId="be8d5cde-b13d-486e-892b-24da7ed2b348" providerId="ADAL" clId="{BBD0C138-B1A7-0748-A85D-27B5D5A9959B}" dt="2023-10-18T21:01:47.469" v="3105"/>
          <ac:spMkLst>
            <pc:docMk/>
            <pc:sldMk cId="709964273" sldId="269"/>
            <ac:spMk id="7" creationId="{D26C4050-7E55-665B-804F-3FFB98557ADA}"/>
          </ac:spMkLst>
        </pc:spChg>
        <pc:picChg chg="mod">
          <ac:chgData name="Danae Vassiliadis" userId="be8d5cde-b13d-486e-892b-24da7ed2b348" providerId="ADAL" clId="{BBD0C138-B1A7-0748-A85D-27B5D5A9959B}" dt="2023-10-18T17:58:50.074" v="2037" actId="1076"/>
          <ac:picMkLst>
            <pc:docMk/>
            <pc:sldMk cId="709964273" sldId="269"/>
            <ac:picMk id="6" creationId="{43CAA4E1-A66B-0B48-60C2-FA28B287BF43}"/>
          </ac:picMkLst>
        </pc:picChg>
      </pc:sldChg>
      <pc:sldChg chg="addSp modSp new mod setBg">
        <pc:chgData name="Danae Vassiliadis" userId="be8d5cde-b13d-486e-892b-24da7ed2b348" providerId="ADAL" clId="{BBD0C138-B1A7-0748-A85D-27B5D5A9959B}" dt="2023-10-18T04:37:45.359" v="636" actId="20577"/>
        <pc:sldMkLst>
          <pc:docMk/>
          <pc:sldMk cId="466219696" sldId="270"/>
        </pc:sldMkLst>
        <pc:spChg chg="mod">
          <ac:chgData name="Danae Vassiliadis" userId="be8d5cde-b13d-486e-892b-24da7ed2b348" providerId="ADAL" clId="{BBD0C138-B1A7-0748-A85D-27B5D5A9959B}" dt="2023-10-18T04:34:44.593" v="537" actId="20577"/>
          <ac:spMkLst>
            <pc:docMk/>
            <pc:sldMk cId="466219696" sldId="270"/>
            <ac:spMk id="2" creationId="{49C941B9-60EF-95AD-0469-3FA698A64D7A}"/>
          </ac:spMkLst>
        </pc:spChg>
        <pc:spChg chg="mod">
          <ac:chgData name="Danae Vassiliadis" userId="be8d5cde-b13d-486e-892b-24da7ed2b348" providerId="ADAL" clId="{BBD0C138-B1A7-0748-A85D-27B5D5A9959B}" dt="2023-10-18T04:37:45.359" v="636" actId="20577"/>
          <ac:spMkLst>
            <pc:docMk/>
            <pc:sldMk cId="466219696" sldId="270"/>
            <ac:spMk id="3" creationId="{AF55D7D8-D435-9F1C-3E7D-162448839DBE}"/>
          </ac:spMkLst>
        </pc:spChg>
        <pc:spChg chg="add">
          <ac:chgData name="Danae Vassiliadis" userId="be8d5cde-b13d-486e-892b-24da7ed2b348" providerId="ADAL" clId="{BBD0C138-B1A7-0748-A85D-27B5D5A9959B}" dt="2023-10-18T04:34:39.343" v="531" actId="26606"/>
          <ac:spMkLst>
            <pc:docMk/>
            <pc:sldMk cId="466219696" sldId="270"/>
            <ac:spMk id="8" creationId="{324E43EB-867C-4B35-9A5C-E435157C7297}"/>
          </ac:spMkLst>
        </pc:spChg>
        <pc:grpChg chg="add">
          <ac:chgData name="Danae Vassiliadis" userId="be8d5cde-b13d-486e-892b-24da7ed2b348" providerId="ADAL" clId="{BBD0C138-B1A7-0748-A85D-27B5D5A9959B}" dt="2023-10-18T04:34:39.343" v="531" actId="26606"/>
          <ac:grpSpMkLst>
            <pc:docMk/>
            <pc:sldMk cId="466219696" sldId="270"/>
            <ac:grpSpMk id="10" creationId="{F63B918C-605E-4767-B8B8-07EE8E514990}"/>
          </ac:grpSpMkLst>
        </pc:grpChg>
      </pc:sldChg>
      <pc:sldChg chg="addSp delSp modSp new mod setBg setClrOvrMap">
        <pc:chgData name="Danae Vassiliadis" userId="be8d5cde-b13d-486e-892b-24da7ed2b348" providerId="ADAL" clId="{BBD0C138-B1A7-0748-A85D-27B5D5A9959B}" dt="2023-10-18T04:39:12.777" v="653" actId="1076"/>
        <pc:sldMkLst>
          <pc:docMk/>
          <pc:sldMk cId="3274191262" sldId="271"/>
        </pc:sldMkLst>
        <pc:spChg chg="mod">
          <ac:chgData name="Danae Vassiliadis" userId="be8d5cde-b13d-486e-892b-24da7ed2b348" providerId="ADAL" clId="{BBD0C138-B1A7-0748-A85D-27B5D5A9959B}" dt="2023-10-18T04:39:12.777" v="653" actId="1076"/>
          <ac:spMkLst>
            <pc:docMk/>
            <pc:sldMk cId="3274191262" sldId="271"/>
            <ac:spMk id="2" creationId="{ACFCAAB0-CAE9-705A-82FB-D3100C2681DD}"/>
          </ac:spMkLst>
        </pc:spChg>
        <pc:spChg chg="del">
          <ac:chgData name="Danae Vassiliadis" userId="be8d5cde-b13d-486e-892b-24da7ed2b348" providerId="ADAL" clId="{BBD0C138-B1A7-0748-A85D-27B5D5A9959B}" dt="2023-10-18T04:38:59.450" v="638" actId="26606"/>
          <ac:spMkLst>
            <pc:docMk/>
            <pc:sldMk cId="3274191262" sldId="271"/>
            <ac:spMk id="3" creationId="{13747502-29AD-9598-DFB8-D4583027FE31}"/>
          </ac:spMkLst>
        </pc:spChg>
        <pc:spChg chg="add">
          <ac:chgData name="Danae Vassiliadis" userId="be8d5cde-b13d-486e-892b-24da7ed2b348" providerId="ADAL" clId="{BBD0C138-B1A7-0748-A85D-27B5D5A9959B}" dt="2023-10-18T04:38:59.450" v="638" actId="26606"/>
          <ac:spMkLst>
            <pc:docMk/>
            <pc:sldMk cId="3274191262" sldId="271"/>
            <ac:spMk id="12" creationId="{73C0A186-7444-4460-9C37-532E7671E99E}"/>
          </ac:spMkLst>
        </pc:spChg>
        <pc:spChg chg="add">
          <ac:chgData name="Danae Vassiliadis" userId="be8d5cde-b13d-486e-892b-24da7ed2b348" providerId="ADAL" clId="{BBD0C138-B1A7-0748-A85D-27B5D5A9959B}" dt="2023-10-18T04:38:59.450" v="638" actId="26606"/>
          <ac:spMkLst>
            <pc:docMk/>
            <pc:sldMk cId="3274191262" sldId="271"/>
            <ac:spMk id="18" creationId="{029C0D00-401D-42B7-94D8-008C7DAA8E80}"/>
          </ac:spMkLst>
        </pc:spChg>
        <pc:grpChg chg="add">
          <ac:chgData name="Danae Vassiliadis" userId="be8d5cde-b13d-486e-892b-24da7ed2b348" providerId="ADAL" clId="{BBD0C138-B1A7-0748-A85D-27B5D5A9959B}" dt="2023-10-18T04:38:59.450" v="638" actId="26606"/>
          <ac:grpSpMkLst>
            <pc:docMk/>
            <pc:sldMk cId="3274191262" sldId="271"/>
            <ac:grpSpMk id="8" creationId="{93E10248-AF0E-477D-B4D2-47C02CE4E353}"/>
          </ac:grpSpMkLst>
        </pc:grpChg>
        <pc:grpChg chg="add">
          <ac:chgData name="Danae Vassiliadis" userId="be8d5cde-b13d-486e-892b-24da7ed2b348" providerId="ADAL" clId="{BBD0C138-B1A7-0748-A85D-27B5D5A9959B}" dt="2023-10-18T04:38:59.450" v="638" actId="26606"/>
          <ac:grpSpMkLst>
            <pc:docMk/>
            <pc:sldMk cId="3274191262" sldId="271"/>
            <ac:grpSpMk id="14" creationId="{5F72ECA3-2A46-4A5A-8330-12F7E22105BD}"/>
          </ac:grpSpMkLst>
        </pc:grpChg>
      </pc:sldChg>
      <pc:sldChg chg="addSp delSp modSp add del mod setBg addAnim setClrOvrMap delDesignElem">
        <pc:chgData name="Danae Vassiliadis" userId="be8d5cde-b13d-486e-892b-24da7ed2b348" providerId="ADAL" clId="{BBD0C138-B1A7-0748-A85D-27B5D5A9959B}" dt="2023-10-18T05:02:34.956" v="1077" actId="2696"/>
        <pc:sldMkLst>
          <pc:docMk/>
          <pc:sldMk cId="650695897" sldId="272"/>
        </pc:sldMkLst>
        <pc:spChg chg="mod">
          <ac:chgData name="Danae Vassiliadis" userId="be8d5cde-b13d-486e-892b-24da7ed2b348" providerId="ADAL" clId="{BBD0C138-B1A7-0748-A85D-27B5D5A9959B}" dt="2023-10-18T05:02:18.707" v="1071" actId="1076"/>
          <ac:spMkLst>
            <pc:docMk/>
            <pc:sldMk cId="650695897" sldId="272"/>
            <ac:spMk id="2" creationId="{ACFCAAB0-CAE9-705A-82FB-D3100C2681DD}"/>
          </ac:spMkLst>
        </pc:spChg>
        <pc:spChg chg="add">
          <ac:chgData name="Danae Vassiliadis" userId="be8d5cde-b13d-486e-892b-24da7ed2b348" providerId="ADAL" clId="{BBD0C138-B1A7-0748-A85D-27B5D5A9959B}" dt="2023-10-18T05:02:13.877" v="1069" actId="26606"/>
          <ac:spMkLst>
            <pc:docMk/>
            <pc:sldMk cId="650695897" sldId="272"/>
            <ac:spMk id="11" creationId="{73C0A186-7444-4460-9C37-532E7671E99E}"/>
          </ac:spMkLst>
        </pc:spChg>
        <pc:spChg chg="del">
          <ac:chgData name="Danae Vassiliadis" userId="be8d5cde-b13d-486e-892b-24da7ed2b348" providerId="ADAL" clId="{BBD0C138-B1A7-0748-A85D-27B5D5A9959B}" dt="2023-10-18T05:02:07.169" v="1068"/>
          <ac:spMkLst>
            <pc:docMk/>
            <pc:sldMk cId="650695897" sldId="272"/>
            <ac:spMk id="12" creationId="{73C0A186-7444-4460-9C37-532E7671E99E}"/>
          </ac:spMkLst>
        </pc:spChg>
        <pc:spChg chg="add">
          <ac:chgData name="Danae Vassiliadis" userId="be8d5cde-b13d-486e-892b-24da7ed2b348" providerId="ADAL" clId="{BBD0C138-B1A7-0748-A85D-27B5D5A9959B}" dt="2023-10-18T05:02:13.877" v="1069" actId="26606"/>
          <ac:spMkLst>
            <pc:docMk/>
            <pc:sldMk cId="650695897" sldId="272"/>
            <ac:spMk id="17" creationId="{029C0D00-401D-42B7-94D8-008C7DAA8E80}"/>
          </ac:spMkLst>
        </pc:spChg>
        <pc:spChg chg="del">
          <ac:chgData name="Danae Vassiliadis" userId="be8d5cde-b13d-486e-892b-24da7ed2b348" providerId="ADAL" clId="{BBD0C138-B1A7-0748-A85D-27B5D5A9959B}" dt="2023-10-18T05:02:07.169" v="1068"/>
          <ac:spMkLst>
            <pc:docMk/>
            <pc:sldMk cId="650695897" sldId="272"/>
            <ac:spMk id="18" creationId="{029C0D00-401D-42B7-94D8-008C7DAA8E80}"/>
          </ac:spMkLst>
        </pc:spChg>
        <pc:grpChg chg="add">
          <ac:chgData name="Danae Vassiliadis" userId="be8d5cde-b13d-486e-892b-24da7ed2b348" providerId="ADAL" clId="{BBD0C138-B1A7-0748-A85D-27B5D5A9959B}" dt="2023-10-18T05:02:13.877" v="1069" actId="26606"/>
          <ac:grpSpMkLst>
            <pc:docMk/>
            <pc:sldMk cId="650695897" sldId="272"/>
            <ac:grpSpMk id="7" creationId="{93E10248-AF0E-477D-B4D2-47C02CE4E353}"/>
          </ac:grpSpMkLst>
        </pc:grpChg>
        <pc:grpChg chg="del">
          <ac:chgData name="Danae Vassiliadis" userId="be8d5cde-b13d-486e-892b-24da7ed2b348" providerId="ADAL" clId="{BBD0C138-B1A7-0748-A85D-27B5D5A9959B}" dt="2023-10-18T05:02:07.169" v="1068"/>
          <ac:grpSpMkLst>
            <pc:docMk/>
            <pc:sldMk cId="650695897" sldId="272"/>
            <ac:grpSpMk id="8" creationId="{93E10248-AF0E-477D-B4D2-47C02CE4E353}"/>
          </ac:grpSpMkLst>
        </pc:grpChg>
        <pc:grpChg chg="add">
          <ac:chgData name="Danae Vassiliadis" userId="be8d5cde-b13d-486e-892b-24da7ed2b348" providerId="ADAL" clId="{BBD0C138-B1A7-0748-A85D-27B5D5A9959B}" dt="2023-10-18T05:02:13.877" v="1069" actId="26606"/>
          <ac:grpSpMkLst>
            <pc:docMk/>
            <pc:sldMk cId="650695897" sldId="272"/>
            <ac:grpSpMk id="13" creationId="{5F72ECA3-2A46-4A5A-8330-12F7E22105BD}"/>
          </ac:grpSpMkLst>
        </pc:grpChg>
        <pc:grpChg chg="del">
          <ac:chgData name="Danae Vassiliadis" userId="be8d5cde-b13d-486e-892b-24da7ed2b348" providerId="ADAL" clId="{BBD0C138-B1A7-0748-A85D-27B5D5A9959B}" dt="2023-10-18T05:02:07.169" v="1068"/>
          <ac:grpSpMkLst>
            <pc:docMk/>
            <pc:sldMk cId="650695897" sldId="272"/>
            <ac:grpSpMk id="14" creationId="{5F72ECA3-2A46-4A5A-8330-12F7E22105BD}"/>
          </ac:grpSpMkLst>
        </pc:grpChg>
      </pc:sldChg>
      <pc:sldChg chg="modSp add mod ord">
        <pc:chgData name="Danae Vassiliadis" userId="be8d5cde-b13d-486e-892b-24da7ed2b348" providerId="ADAL" clId="{BBD0C138-B1A7-0748-A85D-27B5D5A9959B}" dt="2023-10-18T05:02:41.753" v="1088" actId="20577"/>
        <pc:sldMkLst>
          <pc:docMk/>
          <pc:sldMk cId="1809140029" sldId="273"/>
        </pc:sldMkLst>
        <pc:spChg chg="mod">
          <ac:chgData name="Danae Vassiliadis" userId="be8d5cde-b13d-486e-892b-24da7ed2b348" providerId="ADAL" clId="{BBD0C138-B1A7-0748-A85D-27B5D5A9959B}" dt="2023-10-18T05:02:41.753" v="1088" actId="20577"/>
          <ac:spMkLst>
            <pc:docMk/>
            <pc:sldMk cId="1809140029" sldId="273"/>
            <ac:spMk id="2" creationId="{ACFCAAB0-CAE9-705A-82FB-D3100C2681DD}"/>
          </ac:spMkLst>
        </pc:spChg>
      </pc:sldChg>
      <pc:sldChg chg="modSp add mod ord">
        <pc:chgData name="Danae Vassiliadis" userId="be8d5cde-b13d-486e-892b-24da7ed2b348" providerId="ADAL" clId="{BBD0C138-B1A7-0748-A85D-27B5D5A9959B}" dt="2023-10-18T05:03:01.695" v="1100" actId="20577"/>
        <pc:sldMkLst>
          <pc:docMk/>
          <pc:sldMk cId="231098961" sldId="274"/>
        </pc:sldMkLst>
        <pc:spChg chg="mod">
          <ac:chgData name="Danae Vassiliadis" userId="be8d5cde-b13d-486e-892b-24da7ed2b348" providerId="ADAL" clId="{BBD0C138-B1A7-0748-A85D-27B5D5A9959B}" dt="2023-10-18T05:03:01.695" v="1100" actId="20577"/>
          <ac:spMkLst>
            <pc:docMk/>
            <pc:sldMk cId="231098961" sldId="274"/>
            <ac:spMk id="2" creationId="{ACFCAAB0-CAE9-705A-82FB-D3100C2681DD}"/>
          </ac:spMkLst>
        </pc:spChg>
      </pc:sldChg>
      <pc:sldChg chg="modSp add mod ord">
        <pc:chgData name="Danae Vassiliadis" userId="be8d5cde-b13d-486e-892b-24da7ed2b348" providerId="ADAL" clId="{BBD0C138-B1A7-0748-A85D-27B5D5A9959B}" dt="2023-10-18T05:09:35.640" v="1775" actId="20577"/>
        <pc:sldMkLst>
          <pc:docMk/>
          <pc:sldMk cId="3326545450" sldId="275"/>
        </pc:sldMkLst>
        <pc:spChg chg="mod">
          <ac:chgData name="Danae Vassiliadis" userId="be8d5cde-b13d-486e-892b-24da7ed2b348" providerId="ADAL" clId="{BBD0C138-B1A7-0748-A85D-27B5D5A9959B}" dt="2023-10-18T05:09:35.640" v="1775" actId="20577"/>
          <ac:spMkLst>
            <pc:docMk/>
            <pc:sldMk cId="3326545450" sldId="275"/>
            <ac:spMk id="2" creationId="{ACFCAAB0-CAE9-705A-82FB-D3100C2681DD}"/>
          </ac:spMkLst>
        </pc:spChg>
      </pc:sldChg>
      <pc:sldMasterChg chg="setBg modSldLayout">
        <pc:chgData name="Danae Vassiliadis" userId="be8d5cde-b13d-486e-892b-24da7ed2b348" providerId="ADAL" clId="{BBD0C138-B1A7-0748-A85D-27B5D5A9959B}" dt="2023-10-18T04:29:42.696" v="490"/>
        <pc:sldMasterMkLst>
          <pc:docMk/>
          <pc:sldMasterMk cId="508073774" sldId="2147483750"/>
        </pc:sldMasterMkLst>
        <pc:sldLayoutChg chg="setBg">
          <pc:chgData name="Danae Vassiliadis" userId="be8d5cde-b13d-486e-892b-24da7ed2b348" providerId="ADAL" clId="{BBD0C138-B1A7-0748-A85D-27B5D5A9959B}" dt="2023-10-18T04:29:42.696" v="490"/>
          <pc:sldLayoutMkLst>
            <pc:docMk/>
            <pc:sldMasterMk cId="508073774" sldId="2147483750"/>
            <pc:sldLayoutMk cId="73248211" sldId="2147483751"/>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1594102434" sldId="2147483752"/>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336882439" sldId="2147483753"/>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3575474100" sldId="2147483754"/>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92417425" sldId="2147483755"/>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12604492" sldId="2147483756"/>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673792078" sldId="2147483757"/>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1802155988" sldId="2147483758"/>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1869571551" sldId="2147483759"/>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999430089" sldId="2147483760"/>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951250153" sldId="2147483761"/>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3628079143" sldId="2147483762"/>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737997840" sldId="2147483763"/>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464995393" sldId="2147483764"/>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388930397" sldId="2147483765"/>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992189878" sldId="2147483766"/>
          </pc:sldLayoutMkLst>
        </pc:sldLayoutChg>
        <pc:sldLayoutChg chg="setBg">
          <pc:chgData name="Danae Vassiliadis" userId="be8d5cde-b13d-486e-892b-24da7ed2b348" providerId="ADAL" clId="{BBD0C138-B1A7-0748-A85D-27B5D5A9959B}" dt="2023-10-18T04:29:42.696" v="490"/>
          <pc:sldLayoutMkLst>
            <pc:docMk/>
            <pc:sldMasterMk cId="508073774" sldId="2147483750"/>
            <pc:sldLayoutMk cId="2800789603" sldId="2147483767"/>
          </pc:sldLayoutMkLst>
        </pc:sldLayoutChg>
      </pc:sldMasterChg>
    </pc:docChg>
  </pc:docChgLst>
  <pc:docChgLst>
    <pc:chgData name="Guest User" userId="S::urn:spo:anon#8c57f5a2bdd84a07db9c037b88dc29b44b206ca1e417ecf84e3ca1f9c7eda465::" providerId="AD" clId="Web-{17F269FC-98E9-1F4F-0E20-FA25B508985E}"/>
    <pc:docChg chg="addSld modSld">
      <pc:chgData name="Guest User" userId="S::urn:spo:anon#8c57f5a2bdd84a07db9c037b88dc29b44b206ca1e417ecf84e3ca1f9c7eda465::" providerId="AD" clId="Web-{17F269FC-98E9-1F4F-0E20-FA25B508985E}" dt="2023-10-17T18:20:12.977" v="2"/>
      <pc:docMkLst>
        <pc:docMk/>
      </pc:docMkLst>
      <pc:sldChg chg="modSp">
        <pc:chgData name="Guest User" userId="S::urn:spo:anon#8c57f5a2bdd84a07db9c037b88dc29b44b206ca1e417ecf84e3ca1f9c7eda465::" providerId="AD" clId="Web-{17F269FC-98E9-1F4F-0E20-FA25B508985E}" dt="2023-10-17T18:04:34.239" v="1" actId="20577"/>
        <pc:sldMkLst>
          <pc:docMk/>
          <pc:sldMk cId="1381965096" sldId="262"/>
        </pc:sldMkLst>
        <pc:spChg chg="mod">
          <ac:chgData name="Guest User" userId="S::urn:spo:anon#8c57f5a2bdd84a07db9c037b88dc29b44b206ca1e417ecf84e3ca1f9c7eda465::" providerId="AD" clId="Web-{17F269FC-98E9-1F4F-0E20-FA25B508985E}" dt="2023-10-17T18:04:34.239" v="1" actId="20577"/>
          <ac:spMkLst>
            <pc:docMk/>
            <pc:sldMk cId="1381965096" sldId="262"/>
            <ac:spMk id="3" creationId="{CB57B9E9-1355-859C-891A-4F0F1C2D221B}"/>
          </ac:spMkLst>
        </pc:spChg>
      </pc:sldChg>
      <pc:sldChg chg="new">
        <pc:chgData name="Guest User" userId="S::urn:spo:anon#8c57f5a2bdd84a07db9c037b88dc29b44b206ca1e417ecf84e3ca1f9c7eda465::" providerId="AD" clId="Web-{17F269FC-98E9-1F4F-0E20-FA25B508985E}" dt="2023-10-17T18:20:12.977" v="2"/>
        <pc:sldMkLst>
          <pc:docMk/>
          <pc:sldMk cId="1034028019" sldId="266"/>
        </pc:sldMkLst>
      </pc:sldChg>
    </pc:docChg>
  </pc:docChgLst>
  <pc:docChgLst>
    <pc:chgData name="Danae Vassiliadis" userId="S::danaev@uchicago.edu::be8d5cde-b13d-486e-892b-24da7ed2b348" providerId="AD" clId="Web-{5D1FAF4C-A7C5-62BC-B1DB-143D783CFB91}"/>
    <pc:docChg chg="addSld delSld modSld sldOrd">
      <pc:chgData name="Danae Vassiliadis" userId="S::danaev@uchicago.edu::be8d5cde-b13d-486e-892b-24da7ed2b348" providerId="AD" clId="Web-{5D1FAF4C-A7C5-62BC-B1DB-143D783CFB91}" dt="2023-10-15T21:24:34.328" v="429" actId="20577"/>
      <pc:docMkLst>
        <pc:docMk/>
      </pc:docMkLst>
      <pc:sldChg chg="del">
        <pc:chgData name="Danae Vassiliadis" userId="S::danaev@uchicago.edu::be8d5cde-b13d-486e-892b-24da7ed2b348" providerId="AD" clId="Web-{5D1FAF4C-A7C5-62BC-B1DB-143D783CFB91}" dt="2023-10-15T20:52:48.318" v="89"/>
        <pc:sldMkLst>
          <pc:docMk/>
          <pc:sldMk cId="267362438" sldId="259"/>
        </pc:sldMkLst>
      </pc:sldChg>
      <pc:sldChg chg="modSp new ord">
        <pc:chgData name="Danae Vassiliadis" userId="S::danaev@uchicago.edu::be8d5cde-b13d-486e-892b-24da7ed2b348" providerId="AD" clId="Web-{5D1FAF4C-A7C5-62BC-B1DB-143D783CFB91}" dt="2023-10-15T20:51:21.143" v="5" actId="20577"/>
        <pc:sldMkLst>
          <pc:docMk/>
          <pc:sldMk cId="77965571" sldId="260"/>
        </pc:sldMkLst>
        <pc:spChg chg="mod">
          <ac:chgData name="Danae Vassiliadis" userId="S::danaev@uchicago.edu::be8d5cde-b13d-486e-892b-24da7ed2b348" providerId="AD" clId="Web-{5D1FAF4C-A7C5-62BC-B1DB-143D783CFB91}" dt="2023-10-15T20:51:21.143" v="5" actId="20577"/>
          <ac:spMkLst>
            <pc:docMk/>
            <pc:sldMk cId="77965571" sldId="260"/>
            <ac:spMk id="2" creationId="{6439B1A0-2D24-8FE8-4A3B-8CAFDDB84BE5}"/>
          </ac:spMkLst>
        </pc:spChg>
      </pc:sldChg>
      <pc:sldChg chg="modSp new">
        <pc:chgData name="Danae Vassiliadis" userId="S::danaev@uchicago.edu::be8d5cde-b13d-486e-892b-24da7ed2b348" providerId="AD" clId="Web-{5D1FAF4C-A7C5-62BC-B1DB-143D783CFB91}" dt="2023-10-15T20:52:41.302" v="88" actId="20577"/>
        <pc:sldMkLst>
          <pc:docMk/>
          <pc:sldMk cId="2902812482" sldId="261"/>
        </pc:sldMkLst>
        <pc:spChg chg="mod">
          <ac:chgData name="Danae Vassiliadis" userId="S::danaev@uchicago.edu::be8d5cde-b13d-486e-892b-24da7ed2b348" providerId="AD" clId="Web-{5D1FAF4C-A7C5-62BC-B1DB-143D783CFB91}" dt="2023-10-15T20:51:38.456" v="23" actId="20577"/>
          <ac:spMkLst>
            <pc:docMk/>
            <pc:sldMk cId="2902812482" sldId="261"/>
            <ac:spMk id="2" creationId="{F8B39625-3070-6EEA-6F4D-E786D2B5D208}"/>
          </ac:spMkLst>
        </pc:spChg>
        <pc:spChg chg="mod">
          <ac:chgData name="Danae Vassiliadis" userId="S::danaev@uchicago.edu::be8d5cde-b13d-486e-892b-24da7ed2b348" providerId="AD" clId="Web-{5D1FAF4C-A7C5-62BC-B1DB-143D783CFB91}" dt="2023-10-15T20:52:41.302" v="88" actId="20577"/>
          <ac:spMkLst>
            <pc:docMk/>
            <pc:sldMk cId="2902812482" sldId="261"/>
            <ac:spMk id="3" creationId="{65E1CCF4-BB6D-9E80-30EF-DE5422843F3A}"/>
          </ac:spMkLst>
        </pc:spChg>
      </pc:sldChg>
      <pc:sldChg chg="modSp new ord">
        <pc:chgData name="Danae Vassiliadis" userId="S::danaev@uchicago.edu::be8d5cde-b13d-486e-892b-24da7ed2b348" providerId="AD" clId="Web-{5D1FAF4C-A7C5-62BC-B1DB-143D783CFB91}" dt="2023-10-15T21:24:34.328" v="429" actId="20577"/>
        <pc:sldMkLst>
          <pc:docMk/>
          <pc:sldMk cId="1381965096" sldId="262"/>
        </pc:sldMkLst>
        <pc:spChg chg="mod">
          <ac:chgData name="Danae Vassiliadis" userId="S::danaev@uchicago.edu::be8d5cde-b13d-486e-892b-24da7ed2b348" providerId="AD" clId="Web-{5D1FAF4C-A7C5-62BC-B1DB-143D783CFB91}" dt="2023-10-15T20:54:51.981" v="96" actId="20577"/>
          <ac:spMkLst>
            <pc:docMk/>
            <pc:sldMk cId="1381965096" sldId="262"/>
            <ac:spMk id="2" creationId="{6FB33BC9-8CF1-0402-689B-F7742C098262}"/>
          </ac:spMkLst>
        </pc:spChg>
        <pc:spChg chg="mod">
          <ac:chgData name="Danae Vassiliadis" userId="S::danaev@uchicago.edu::be8d5cde-b13d-486e-892b-24da7ed2b348" providerId="AD" clId="Web-{5D1FAF4C-A7C5-62BC-B1DB-143D783CFB91}" dt="2023-10-15T21:24:34.328" v="429" actId="20577"/>
          <ac:spMkLst>
            <pc:docMk/>
            <pc:sldMk cId="1381965096" sldId="262"/>
            <ac:spMk id="3" creationId="{CB57B9E9-1355-859C-891A-4F0F1C2D221B}"/>
          </ac:spMkLst>
        </pc:spChg>
      </pc:sldChg>
      <pc:sldChg chg="modSp">
        <pc:chgData name="Danae Vassiliadis" userId="S::danaev@uchicago.edu::be8d5cde-b13d-486e-892b-24da7ed2b348" providerId="AD" clId="Web-{5D1FAF4C-A7C5-62BC-B1DB-143D783CFB91}" dt="2023-10-15T21:22:51.716" v="404" actId="20577"/>
        <pc:sldMkLst>
          <pc:docMk/>
          <pc:sldMk cId="2226558858" sldId="263"/>
        </pc:sldMkLst>
        <pc:spChg chg="mod">
          <ac:chgData name="Danae Vassiliadis" userId="S::danaev@uchicago.edu::be8d5cde-b13d-486e-892b-24da7ed2b348" providerId="AD" clId="Web-{5D1FAF4C-A7C5-62BC-B1DB-143D783CFB91}" dt="2023-10-15T21:22:51.716" v="404" actId="20577"/>
          <ac:spMkLst>
            <pc:docMk/>
            <pc:sldMk cId="2226558858" sldId="263"/>
            <ac:spMk id="3" creationId="{152209B0-71A3-12E1-DC50-9EE7B8094634}"/>
          </ac:spMkLst>
        </pc:spChg>
      </pc:sldChg>
      <pc:sldChg chg="modSp new">
        <pc:chgData name="Danae Vassiliadis" userId="S::danaev@uchicago.edu::be8d5cde-b13d-486e-892b-24da7ed2b348" providerId="AD" clId="Web-{5D1FAF4C-A7C5-62BC-B1DB-143D783CFB91}" dt="2023-10-15T21:23:46.311" v="409" actId="20577"/>
        <pc:sldMkLst>
          <pc:docMk/>
          <pc:sldMk cId="447681339" sldId="264"/>
        </pc:sldMkLst>
        <pc:spChg chg="mod">
          <ac:chgData name="Danae Vassiliadis" userId="S::danaev@uchicago.edu::be8d5cde-b13d-486e-892b-24da7ed2b348" providerId="AD" clId="Web-{5D1FAF4C-A7C5-62BC-B1DB-143D783CFB91}" dt="2023-10-15T21:23:46.311" v="409" actId="20577"/>
          <ac:spMkLst>
            <pc:docMk/>
            <pc:sldMk cId="447681339" sldId="264"/>
            <ac:spMk id="2" creationId="{C6D922F4-ED4B-8339-E89F-8DBD1F11D346}"/>
          </ac:spMkLst>
        </pc:spChg>
      </pc:sldChg>
      <pc:sldChg chg="modSp new ord">
        <pc:chgData name="Danae Vassiliadis" userId="S::danaev@uchicago.edu::be8d5cde-b13d-486e-892b-24da7ed2b348" providerId="AD" clId="Web-{5D1FAF4C-A7C5-62BC-B1DB-143D783CFB91}" dt="2023-10-15T21:23:57.061" v="416" actId="20577"/>
        <pc:sldMkLst>
          <pc:docMk/>
          <pc:sldMk cId="3480843052" sldId="265"/>
        </pc:sldMkLst>
        <pc:spChg chg="mod">
          <ac:chgData name="Danae Vassiliadis" userId="S::danaev@uchicago.edu::be8d5cde-b13d-486e-892b-24da7ed2b348" providerId="AD" clId="Web-{5D1FAF4C-A7C5-62BC-B1DB-143D783CFB91}" dt="2023-10-15T21:23:57.061" v="416" actId="20577"/>
          <ac:spMkLst>
            <pc:docMk/>
            <pc:sldMk cId="3480843052" sldId="265"/>
            <ac:spMk id="2" creationId="{85898704-CDAD-348B-42D6-453F59D8312A}"/>
          </ac:spMkLst>
        </pc:spChg>
      </pc:sldChg>
    </pc:docChg>
  </pc:docChgLst>
  <pc:docChgLst>
    <pc:chgData name="Ankit Gubiligari" userId="S::ankitgg@uchicago.edu::c1d4b1f0-c24e-4e92-ac12-3bff292de6ff" providerId="AD" clId="Web-{CC6C1FCB-35FB-E992-E738-01DAEE4EDC63}"/>
    <pc:docChg chg="modSld sldOrd">
      <pc:chgData name="Ankit Gubiligari" userId="S::ankitgg@uchicago.edu::c1d4b1f0-c24e-4e92-ac12-3bff292de6ff" providerId="AD" clId="Web-{CC6C1FCB-35FB-E992-E738-01DAEE4EDC63}" dt="2023-10-18T20:00:10.007" v="876"/>
      <pc:docMkLst>
        <pc:docMk/>
      </pc:docMkLst>
      <pc:sldChg chg="modSp ord modNotes">
        <pc:chgData name="Ankit Gubiligari" userId="S::ankitgg@uchicago.edu::c1d4b1f0-c24e-4e92-ac12-3bff292de6ff" providerId="AD" clId="Web-{CC6C1FCB-35FB-E992-E738-01DAEE4EDC63}" dt="2023-10-18T19:24:55.873" v="828" actId="20577"/>
        <pc:sldMkLst>
          <pc:docMk/>
          <pc:sldMk cId="2902812482" sldId="261"/>
        </pc:sldMkLst>
        <pc:spChg chg="mod">
          <ac:chgData name="Ankit Gubiligari" userId="S::ankitgg@uchicago.edu::c1d4b1f0-c24e-4e92-ac12-3bff292de6ff" providerId="AD" clId="Web-{CC6C1FCB-35FB-E992-E738-01DAEE4EDC63}" dt="2023-10-18T19:24:55.873" v="828" actId="20577"/>
          <ac:spMkLst>
            <pc:docMk/>
            <pc:sldMk cId="2902812482" sldId="261"/>
            <ac:spMk id="3" creationId="{65E1CCF4-BB6D-9E80-30EF-DE5422843F3A}"/>
          </ac:spMkLst>
        </pc:spChg>
        <pc:spChg chg="mod">
          <ac:chgData name="Ankit Gubiligari" userId="S::ankitgg@uchicago.edu::c1d4b1f0-c24e-4e92-ac12-3bff292de6ff" providerId="AD" clId="Web-{CC6C1FCB-35FB-E992-E738-01DAEE4EDC63}" dt="2023-10-18T17:44:57.622" v="208" actId="1076"/>
          <ac:spMkLst>
            <pc:docMk/>
            <pc:sldMk cId="2902812482" sldId="261"/>
            <ac:spMk id="16" creationId="{27DAED24-C5AE-A72F-B26A-CB041B83E797}"/>
          </ac:spMkLst>
        </pc:spChg>
      </pc:sldChg>
      <pc:sldChg chg="addSp delSp modSp">
        <pc:chgData name="Ankit Gubiligari" userId="S::ankitgg@uchicago.edu::c1d4b1f0-c24e-4e92-ac12-3bff292de6ff" providerId="AD" clId="Web-{CC6C1FCB-35FB-E992-E738-01DAEE4EDC63}" dt="2023-10-18T17:42:06.430" v="138" actId="1076"/>
        <pc:sldMkLst>
          <pc:docMk/>
          <pc:sldMk cId="1381965096" sldId="262"/>
        </pc:sldMkLst>
        <pc:spChg chg="mod">
          <ac:chgData name="Ankit Gubiligari" userId="S::ankitgg@uchicago.edu::c1d4b1f0-c24e-4e92-ac12-3bff292de6ff" providerId="AD" clId="Web-{CC6C1FCB-35FB-E992-E738-01DAEE4EDC63}" dt="2023-10-18T16:38:39.543" v="109" actId="1076"/>
          <ac:spMkLst>
            <pc:docMk/>
            <pc:sldMk cId="1381965096" sldId="262"/>
            <ac:spMk id="3" creationId="{CB57B9E9-1355-859C-891A-4F0F1C2D221B}"/>
          </ac:spMkLst>
        </pc:spChg>
        <pc:spChg chg="del mod">
          <ac:chgData name="Ankit Gubiligari" userId="S::ankitgg@uchicago.edu::c1d4b1f0-c24e-4e92-ac12-3bff292de6ff" providerId="AD" clId="Web-{CC6C1FCB-35FB-E992-E738-01DAEE4EDC63}" dt="2023-10-18T16:36:58.260" v="11"/>
          <ac:spMkLst>
            <pc:docMk/>
            <pc:sldMk cId="1381965096" sldId="262"/>
            <ac:spMk id="4" creationId="{723D84B8-A38F-6E02-E933-D2406374D94E}"/>
          </ac:spMkLst>
        </pc:spChg>
        <pc:picChg chg="add mod">
          <ac:chgData name="Ankit Gubiligari" userId="S::ankitgg@uchicago.edu::c1d4b1f0-c24e-4e92-ac12-3bff292de6ff" providerId="AD" clId="Web-{CC6C1FCB-35FB-E992-E738-01DAEE4EDC63}" dt="2023-10-18T17:42:06.430" v="138" actId="1076"/>
          <ac:picMkLst>
            <pc:docMk/>
            <pc:sldMk cId="1381965096" sldId="262"/>
            <ac:picMk id="4" creationId="{AB208C7C-EE5A-E904-35BA-056CF96F78DA}"/>
          </ac:picMkLst>
        </pc:picChg>
        <pc:picChg chg="add del mod">
          <ac:chgData name="Ankit Gubiligari" userId="S::ankitgg@uchicago.edu::c1d4b1f0-c24e-4e92-ac12-3bff292de6ff" providerId="AD" clId="Web-{CC6C1FCB-35FB-E992-E738-01DAEE4EDC63}" dt="2023-10-18T17:41:56.023" v="130"/>
          <ac:picMkLst>
            <pc:docMk/>
            <pc:sldMk cId="1381965096" sldId="262"/>
            <ac:picMk id="5" creationId="{7E6C1424-5F11-B642-426F-69EB87AC162E}"/>
          </ac:picMkLst>
        </pc:picChg>
      </pc:sldChg>
      <pc:sldChg chg="modSp">
        <pc:chgData name="Ankit Gubiligari" userId="S::ankitgg@uchicago.edu::c1d4b1f0-c24e-4e92-ac12-3bff292de6ff" providerId="AD" clId="Web-{CC6C1FCB-35FB-E992-E738-01DAEE4EDC63}" dt="2023-10-18T16:30:53.705" v="1" actId="20577"/>
        <pc:sldMkLst>
          <pc:docMk/>
          <pc:sldMk cId="2226558858" sldId="263"/>
        </pc:sldMkLst>
        <pc:spChg chg="mod">
          <ac:chgData name="Ankit Gubiligari" userId="S::ankitgg@uchicago.edu::c1d4b1f0-c24e-4e92-ac12-3bff292de6ff" providerId="AD" clId="Web-{CC6C1FCB-35FB-E992-E738-01DAEE4EDC63}" dt="2023-10-18T16:30:53.705" v="1" actId="20577"/>
          <ac:spMkLst>
            <pc:docMk/>
            <pc:sldMk cId="2226558858" sldId="263"/>
            <ac:spMk id="3" creationId="{152209B0-71A3-12E1-DC50-9EE7B8094634}"/>
          </ac:spMkLst>
        </pc:spChg>
      </pc:sldChg>
      <pc:sldChg chg="ord">
        <pc:chgData name="Ankit Gubiligari" userId="S::ankitgg@uchicago.edu::c1d4b1f0-c24e-4e92-ac12-3bff292de6ff" providerId="AD" clId="Web-{CC6C1FCB-35FB-E992-E738-01DAEE4EDC63}" dt="2023-10-18T16:43:08.783" v="125"/>
        <pc:sldMkLst>
          <pc:docMk/>
          <pc:sldMk cId="447681339" sldId="264"/>
        </pc:sldMkLst>
      </pc:sldChg>
      <pc:sldChg chg="ord">
        <pc:chgData name="Ankit Gubiligari" userId="S::ankitgg@uchicago.edu::c1d4b1f0-c24e-4e92-ac12-3bff292de6ff" providerId="AD" clId="Web-{CC6C1FCB-35FB-E992-E738-01DAEE4EDC63}" dt="2023-10-18T18:10:18.666" v="750"/>
        <pc:sldMkLst>
          <pc:docMk/>
          <pc:sldMk cId="2434768717" sldId="268"/>
        </pc:sldMkLst>
      </pc:sldChg>
      <pc:sldChg chg="ord">
        <pc:chgData name="Ankit Gubiligari" userId="S::ankitgg@uchicago.edu::c1d4b1f0-c24e-4e92-ac12-3bff292de6ff" providerId="AD" clId="Web-{CC6C1FCB-35FB-E992-E738-01DAEE4EDC63}" dt="2023-10-18T17:36:24.279" v="127"/>
        <pc:sldMkLst>
          <pc:docMk/>
          <pc:sldMk cId="3274191262" sldId="271"/>
        </pc:sldMkLst>
      </pc:sldChg>
      <pc:sldChg chg="addSp delSp modSp">
        <pc:chgData name="Ankit Gubiligari" userId="S::ankitgg@uchicago.edu::c1d4b1f0-c24e-4e92-ac12-3bff292de6ff" providerId="AD" clId="Web-{CC6C1FCB-35FB-E992-E738-01DAEE4EDC63}" dt="2023-10-18T19:29:44.740" v="844" actId="1076"/>
        <pc:sldMkLst>
          <pc:docMk/>
          <pc:sldMk cId="1307913169" sldId="277"/>
        </pc:sldMkLst>
        <pc:spChg chg="add del">
          <ac:chgData name="Ankit Gubiligari" userId="S::ankitgg@uchicago.edu::c1d4b1f0-c24e-4e92-ac12-3bff292de6ff" providerId="AD" clId="Web-{CC6C1FCB-35FB-E992-E738-01DAEE4EDC63}" dt="2023-10-18T19:27:09.017" v="831"/>
          <ac:spMkLst>
            <pc:docMk/>
            <pc:sldMk cId="1307913169" sldId="277"/>
            <ac:spMk id="3" creationId="{10444B4C-6DC7-D1D3-C570-EC5FF24F78CC}"/>
          </ac:spMkLst>
        </pc:spChg>
        <pc:picChg chg="add del mod ord">
          <ac:chgData name="Ankit Gubiligari" userId="S::ankitgg@uchicago.edu::c1d4b1f0-c24e-4e92-ac12-3bff292de6ff" providerId="AD" clId="Web-{CC6C1FCB-35FB-E992-E738-01DAEE4EDC63}" dt="2023-10-18T19:27:05.095" v="830"/>
          <ac:picMkLst>
            <pc:docMk/>
            <pc:sldMk cId="1307913169" sldId="277"/>
            <ac:picMk id="5" creationId="{552D7E04-CA07-DEE6-33D4-287D036EA803}"/>
          </ac:picMkLst>
        </pc:picChg>
        <pc:picChg chg="add mod ord">
          <ac:chgData name="Ankit Gubiligari" userId="S::ankitgg@uchicago.edu::c1d4b1f0-c24e-4e92-ac12-3bff292de6ff" providerId="AD" clId="Web-{CC6C1FCB-35FB-E992-E738-01DAEE4EDC63}" dt="2023-10-18T19:29:44.740" v="844" actId="1076"/>
          <ac:picMkLst>
            <pc:docMk/>
            <pc:sldMk cId="1307913169" sldId="277"/>
            <ac:picMk id="6" creationId="{C532D6B1-85A7-925C-6F69-8C8324FC4DB5}"/>
          </ac:picMkLst>
        </pc:picChg>
      </pc:sldChg>
      <pc:sldChg chg="modSp">
        <pc:chgData name="Ankit Gubiligari" userId="S::ankitgg@uchicago.edu::c1d4b1f0-c24e-4e92-ac12-3bff292de6ff" providerId="AD" clId="Web-{CC6C1FCB-35FB-E992-E738-01DAEE4EDC63}" dt="2023-10-18T20:00:10.007" v="876"/>
        <pc:sldMkLst>
          <pc:docMk/>
          <pc:sldMk cId="3893925353" sldId="279"/>
        </pc:sldMkLst>
        <pc:graphicFrameChg chg="mod modGraphic">
          <ac:chgData name="Ankit Gubiligari" userId="S::ankitgg@uchicago.edu::c1d4b1f0-c24e-4e92-ac12-3bff292de6ff" providerId="AD" clId="Web-{CC6C1FCB-35FB-E992-E738-01DAEE4EDC63}" dt="2023-10-18T20:00:10.007" v="876"/>
          <ac:graphicFrameMkLst>
            <pc:docMk/>
            <pc:sldMk cId="3893925353" sldId="279"/>
            <ac:graphicFrameMk id="5" creationId="{2E1FC5AC-D321-8954-D150-7B19191EA60E}"/>
          </ac:graphicFrameMkLst>
        </pc:graphicFrameChg>
      </pc:sldChg>
    </pc:docChg>
  </pc:docChgLst>
  <pc:docChgLst>
    <pc:chgData name="Danae Vassiliadis" userId="S::danaev@uchicago.edu::be8d5cde-b13d-486e-892b-24da7ed2b348" providerId="AD" clId="Web-{1D2B7A64-E8A1-BF49-4B9E-FB790F8BDB09}"/>
    <pc:docChg chg="modSld addMainMaster delMainMaster">
      <pc:chgData name="Danae Vassiliadis" userId="S::danaev@uchicago.edu::be8d5cde-b13d-486e-892b-24da7ed2b348" providerId="AD" clId="Web-{1D2B7A64-E8A1-BF49-4B9E-FB790F8BDB09}" dt="2023-10-18T04:12:00.543" v="12"/>
      <pc:docMkLst>
        <pc:docMk/>
      </pc:docMkLst>
      <pc:sldChg chg="addSp delSp modSp mod modClrScheme delDesignElem chgLayout">
        <pc:chgData name="Danae Vassiliadis" userId="S::danaev@uchicago.edu::be8d5cde-b13d-486e-892b-24da7ed2b348" providerId="AD" clId="Web-{1D2B7A64-E8A1-BF49-4B9E-FB790F8BDB09}" dt="2023-10-18T04:12:00.543" v="12"/>
        <pc:sldMkLst>
          <pc:docMk/>
          <pc:sldMk cId="109857222" sldId="256"/>
        </pc:sldMkLst>
        <pc:spChg chg="mod ord">
          <ac:chgData name="Danae Vassiliadis" userId="S::danaev@uchicago.edu::be8d5cde-b13d-486e-892b-24da7ed2b348" providerId="AD" clId="Web-{1D2B7A64-E8A1-BF49-4B9E-FB790F8BDB09}" dt="2023-10-18T04:12:00.543" v="12"/>
          <ac:spMkLst>
            <pc:docMk/>
            <pc:sldMk cId="109857222" sldId="256"/>
            <ac:spMk id="2" creationId="{00000000-0000-0000-0000-000000000000}"/>
          </ac:spMkLst>
        </pc:spChg>
        <pc:spChg chg="mod ord">
          <ac:chgData name="Danae Vassiliadis" userId="S::danaev@uchicago.edu::be8d5cde-b13d-486e-892b-24da7ed2b348" providerId="AD" clId="Web-{1D2B7A64-E8A1-BF49-4B9E-FB790F8BDB09}" dt="2023-10-18T04:12:00.543" v="12"/>
          <ac:spMkLst>
            <pc:docMk/>
            <pc:sldMk cId="109857222" sldId="256"/>
            <ac:spMk id="3" creationId="{00000000-0000-0000-0000-000000000000}"/>
          </ac:spMkLst>
        </pc:spChg>
        <pc:spChg chg="add del">
          <ac:chgData name="Danae Vassiliadis" userId="S::danaev@uchicago.edu::be8d5cde-b13d-486e-892b-24da7ed2b348" providerId="AD" clId="Web-{1D2B7A64-E8A1-BF49-4B9E-FB790F8BDB09}" dt="2023-10-18T04:12:00.543" v="12"/>
          <ac:spMkLst>
            <pc:docMk/>
            <pc:sldMk cId="109857222" sldId="256"/>
            <ac:spMk id="6" creationId="{C4285719-470E-454C-AF62-8323075F1F5B}"/>
          </ac:spMkLst>
        </pc:spChg>
        <pc:spChg chg="add del">
          <ac:chgData name="Danae Vassiliadis" userId="S::danaev@uchicago.edu::be8d5cde-b13d-486e-892b-24da7ed2b348" providerId="AD" clId="Web-{1D2B7A64-E8A1-BF49-4B9E-FB790F8BDB09}" dt="2023-10-18T04:12:00.543" v="12"/>
          <ac:spMkLst>
            <pc:docMk/>
            <pc:sldMk cId="109857222" sldId="256"/>
            <ac:spMk id="8" creationId="{09588DA8-065E-4F6F-8EFD-43104AB2E0CF}"/>
          </ac:spMkLst>
        </pc:spChg>
        <pc:spChg chg="add del">
          <ac:chgData name="Danae Vassiliadis" userId="S::danaev@uchicago.edu::be8d5cde-b13d-486e-892b-24da7ed2b348" providerId="AD" clId="Web-{1D2B7A64-E8A1-BF49-4B9E-FB790F8BDB09}" dt="2023-10-18T04:12:00.543" v="12"/>
          <ac:spMkLst>
            <pc:docMk/>
            <pc:sldMk cId="109857222" sldId="256"/>
            <ac:spMk id="9" creationId="{CD9FE4EF-C4D8-49A0-B2FF-81D8DB7D8A24}"/>
          </ac:spMkLst>
        </pc:spChg>
        <pc:spChg chg="add del">
          <ac:chgData name="Danae Vassiliadis" userId="S::danaev@uchicago.edu::be8d5cde-b13d-486e-892b-24da7ed2b348" providerId="AD" clId="Web-{1D2B7A64-E8A1-BF49-4B9E-FB790F8BDB09}" dt="2023-10-18T04:12:00.543" v="12"/>
          <ac:spMkLst>
            <pc:docMk/>
            <pc:sldMk cId="109857222" sldId="256"/>
            <ac:spMk id="11" creationId="{4300840D-0A0B-4512-BACA-B439D5B9C57C}"/>
          </ac:spMkLst>
        </pc:spChg>
        <pc:spChg chg="add del">
          <ac:chgData name="Danae Vassiliadis" userId="S::danaev@uchicago.edu::be8d5cde-b13d-486e-892b-24da7ed2b348" providerId="AD" clId="Web-{1D2B7A64-E8A1-BF49-4B9E-FB790F8BDB09}" dt="2023-10-18T04:12:00.543" v="12"/>
          <ac:spMkLst>
            <pc:docMk/>
            <pc:sldMk cId="109857222" sldId="256"/>
            <ac:spMk id="16" creationId="{D2B78728-A580-49A7-84F9-6EF6F583ADE0}"/>
          </ac:spMkLst>
        </pc:spChg>
        <pc:spChg chg="add del">
          <ac:chgData name="Danae Vassiliadis" userId="S::danaev@uchicago.edu::be8d5cde-b13d-486e-892b-24da7ed2b348" providerId="AD" clId="Web-{1D2B7A64-E8A1-BF49-4B9E-FB790F8BDB09}" dt="2023-10-18T04:12:00.543" v="12"/>
          <ac:spMkLst>
            <pc:docMk/>
            <pc:sldMk cId="109857222" sldId="256"/>
            <ac:spMk id="18" creationId="{38FAA1A1-D861-433F-88FA-1E9D6FD31D11}"/>
          </ac:spMkLst>
        </pc:spChg>
        <pc:spChg chg="add del">
          <ac:chgData name="Danae Vassiliadis" userId="S::danaev@uchicago.edu::be8d5cde-b13d-486e-892b-24da7ed2b348" providerId="AD" clId="Web-{1D2B7A64-E8A1-BF49-4B9E-FB790F8BDB09}" dt="2023-10-18T04:11:23.386" v="9"/>
          <ac:spMkLst>
            <pc:docMk/>
            <pc:sldMk cId="109857222" sldId="256"/>
            <ac:spMk id="19" creationId="{09588DA8-065E-4F6F-8EFD-43104AB2E0CF}"/>
          </ac:spMkLst>
        </pc:spChg>
        <pc:spChg chg="add del">
          <ac:chgData name="Danae Vassiliadis" userId="S::danaev@uchicago.edu::be8d5cde-b13d-486e-892b-24da7ed2b348" providerId="AD" clId="Web-{1D2B7A64-E8A1-BF49-4B9E-FB790F8BDB09}" dt="2023-10-18T04:12:00.543" v="12"/>
          <ac:spMkLst>
            <pc:docMk/>
            <pc:sldMk cId="109857222" sldId="256"/>
            <ac:spMk id="20" creationId="{8D71EDA1-87BF-4D5D-AB79-F346FD19278A}"/>
          </ac:spMkLst>
        </pc:spChg>
        <pc:spChg chg="add del">
          <ac:chgData name="Danae Vassiliadis" userId="S::danaev@uchicago.edu::be8d5cde-b13d-486e-892b-24da7ed2b348" providerId="AD" clId="Web-{1D2B7A64-E8A1-BF49-4B9E-FB790F8BDB09}" dt="2023-10-18T04:11:23.386" v="9"/>
          <ac:spMkLst>
            <pc:docMk/>
            <pc:sldMk cId="109857222" sldId="256"/>
            <ac:spMk id="21" creationId="{C4285719-470E-454C-AF62-8323075F1F5B}"/>
          </ac:spMkLst>
        </pc:spChg>
        <pc:spChg chg="add del">
          <ac:chgData name="Danae Vassiliadis" userId="S::danaev@uchicago.edu::be8d5cde-b13d-486e-892b-24da7ed2b348" providerId="AD" clId="Web-{1D2B7A64-E8A1-BF49-4B9E-FB790F8BDB09}" dt="2023-10-18T04:11:23.386" v="9"/>
          <ac:spMkLst>
            <pc:docMk/>
            <pc:sldMk cId="109857222" sldId="256"/>
            <ac:spMk id="23" creationId="{CD9FE4EF-C4D8-49A0-B2FF-81D8DB7D8A24}"/>
          </ac:spMkLst>
        </pc:spChg>
        <pc:spChg chg="add del">
          <ac:chgData name="Danae Vassiliadis" userId="S::danaev@uchicago.edu::be8d5cde-b13d-486e-892b-24da7ed2b348" providerId="AD" clId="Web-{1D2B7A64-E8A1-BF49-4B9E-FB790F8BDB09}" dt="2023-10-18T04:11:23.386" v="9"/>
          <ac:spMkLst>
            <pc:docMk/>
            <pc:sldMk cId="109857222" sldId="256"/>
            <ac:spMk id="25" creationId="{4300840D-0A0B-4512-BACA-B439D5B9C57C}"/>
          </ac:spMkLst>
        </pc:spChg>
        <pc:spChg chg="add del">
          <ac:chgData name="Danae Vassiliadis" userId="S::danaev@uchicago.edu::be8d5cde-b13d-486e-892b-24da7ed2b348" providerId="AD" clId="Web-{1D2B7A64-E8A1-BF49-4B9E-FB790F8BDB09}" dt="2023-10-18T04:11:23.386" v="9"/>
          <ac:spMkLst>
            <pc:docMk/>
            <pc:sldMk cId="109857222" sldId="256"/>
            <ac:spMk id="27" creationId="{D2B78728-A580-49A7-84F9-6EF6F583ADE0}"/>
          </ac:spMkLst>
        </pc:spChg>
        <pc:spChg chg="add del">
          <ac:chgData name="Danae Vassiliadis" userId="S::danaev@uchicago.edu::be8d5cde-b13d-486e-892b-24da7ed2b348" providerId="AD" clId="Web-{1D2B7A64-E8A1-BF49-4B9E-FB790F8BDB09}" dt="2023-10-18T04:11:23.386" v="9"/>
          <ac:spMkLst>
            <pc:docMk/>
            <pc:sldMk cId="109857222" sldId="256"/>
            <ac:spMk id="29" creationId="{38FAA1A1-D861-433F-88FA-1E9D6FD31D11}"/>
          </ac:spMkLst>
        </pc:spChg>
        <pc:spChg chg="add del">
          <ac:chgData name="Danae Vassiliadis" userId="S::danaev@uchicago.edu::be8d5cde-b13d-486e-892b-24da7ed2b348" providerId="AD" clId="Web-{1D2B7A64-E8A1-BF49-4B9E-FB790F8BDB09}" dt="2023-10-18T04:11:23.386" v="9"/>
          <ac:spMkLst>
            <pc:docMk/>
            <pc:sldMk cId="109857222" sldId="256"/>
            <ac:spMk id="31" creationId="{8D71EDA1-87BF-4D5D-AB79-F346FD19278A}"/>
          </ac:spMkLst>
        </pc:spChg>
      </pc:sldChg>
      <pc:sldChg chg="modSp mod modClrScheme chgLayout">
        <pc:chgData name="Danae Vassiliadis" userId="S::danaev@uchicago.edu::be8d5cde-b13d-486e-892b-24da7ed2b348" providerId="AD" clId="Web-{1D2B7A64-E8A1-BF49-4B9E-FB790F8BDB09}" dt="2023-10-18T04:12:00.543" v="12"/>
        <pc:sldMkLst>
          <pc:docMk/>
          <pc:sldMk cId="3958853260" sldId="257"/>
        </pc:sldMkLst>
        <pc:spChg chg="mod ord">
          <ac:chgData name="Danae Vassiliadis" userId="S::danaev@uchicago.edu::be8d5cde-b13d-486e-892b-24da7ed2b348" providerId="AD" clId="Web-{1D2B7A64-E8A1-BF49-4B9E-FB790F8BDB09}" dt="2023-10-18T04:12:00.543" v="12"/>
          <ac:spMkLst>
            <pc:docMk/>
            <pc:sldMk cId="3958853260" sldId="257"/>
            <ac:spMk id="2" creationId="{28C1572B-C24E-D08D-2818-15EA1226BD99}"/>
          </ac:spMkLst>
        </pc:spChg>
        <pc:spChg chg="mod ord">
          <ac:chgData name="Danae Vassiliadis" userId="S::danaev@uchicago.edu::be8d5cde-b13d-486e-892b-24da7ed2b348" providerId="AD" clId="Web-{1D2B7A64-E8A1-BF49-4B9E-FB790F8BDB09}" dt="2023-10-18T04:12:00.543" v="12"/>
          <ac:spMkLst>
            <pc:docMk/>
            <pc:sldMk cId="3958853260" sldId="257"/>
            <ac:spMk id="3" creationId="{EAA58198-02E6-BBFF-C0C9-4CEF3A8669FC}"/>
          </ac:spMkLst>
        </pc:spChg>
      </pc:sldChg>
      <pc:sldChg chg="modSp mod modClrScheme chgLayout">
        <pc:chgData name="Danae Vassiliadis" userId="S::danaev@uchicago.edu::be8d5cde-b13d-486e-892b-24da7ed2b348" providerId="AD" clId="Web-{1D2B7A64-E8A1-BF49-4B9E-FB790F8BDB09}" dt="2023-10-18T04:12:00.543" v="12"/>
        <pc:sldMkLst>
          <pc:docMk/>
          <pc:sldMk cId="1216349004" sldId="258"/>
        </pc:sldMkLst>
        <pc:spChg chg="mod ord">
          <ac:chgData name="Danae Vassiliadis" userId="S::danaev@uchicago.edu::be8d5cde-b13d-486e-892b-24da7ed2b348" providerId="AD" clId="Web-{1D2B7A64-E8A1-BF49-4B9E-FB790F8BDB09}" dt="2023-10-18T04:12:00.543" v="12"/>
          <ac:spMkLst>
            <pc:docMk/>
            <pc:sldMk cId="1216349004" sldId="258"/>
            <ac:spMk id="3" creationId="{86C98A6A-CC98-0AD3-2BED-179997BC2745}"/>
          </ac:spMkLst>
        </pc:spChg>
      </pc:sldChg>
      <pc:sldChg chg="modSp mod modClrScheme chgLayout">
        <pc:chgData name="Danae Vassiliadis" userId="S::danaev@uchicago.edu::be8d5cde-b13d-486e-892b-24da7ed2b348" providerId="AD" clId="Web-{1D2B7A64-E8A1-BF49-4B9E-FB790F8BDB09}" dt="2023-10-18T04:12:00.543" v="12"/>
        <pc:sldMkLst>
          <pc:docMk/>
          <pc:sldMk cId="77965571" sldId="260"/>
        </pc:sldMkLst>
        <pc:spChg chg="mod ord">
          <ac:chgData name="Danae Vassiliadis" userId="S::danaev@uchicago.edu::be8d5cde-b13d-486e-892b-24da7ed2b348" providerId="AD" clId="Web-{1D2B7A64-E8A1-BF49-4B9E-FB790F8BDB09}" dt="2023-10-18T04:12:00.543" v="12"/>
          <ac:spMkLst>
            <pc:docMk/>
            <pc:sldMk cId="77965571" sldId="260"/>
            <ac:spMk id="2" creationId="{6439B1A0-2D24-8FE8-4A3B-8CAFDDB84BE5}"/>
          </ac:spMkLst>
        </pc:spChg>
        <pc:spChg chg="mod ord">
          <ac:chgData name="Danae Vassiliadis" userId="S::danaev@uchicago.edu::be8d5cde-b13d-486e-892b-24da7ed2b348" providerId="AD" clId="Web-{1D2B7A64-E8A1-BF49-4B9E-FB790F8BDB09}" dt="2023-10-18T04:12:00.543" v="12"/>
          <ac:spMkLst>
            <pc:docMk/>
            <pc:sldMk cId="77965571" sldId="260"/>
            <ac:spMk id="3" creationId="{75A1C7A7-F40B-EF5E-EA24-75C23E48D0E1}"/>
          </ac:spMkLst>
        </pc:spChg>
      </pc:sldChg>
      <pc:sldChg chg="modSp mod modClrScheme chgLayout">
        <pc:chgData name="Danae Vassiliadis" userId="S::danaev@uchicago.edu::be8d5cde-b13d-486e-892b-24da7ed2b348" providerId="AD" clId="Web-{1D2B7A64-E8A1-BF49-4B9E-FB790F8BDB09}" dt="2023-10-18T04:12:00.543" v="12"/>
        <pc:sldMkLst>
          <pc:docMk/>
          <pc:sldMk cId="2902812482" sldId="261"/>
        </pc:sldMkLst>
        <pc:spChg chg="mod ord">
          <ac:chgData name="Danae Vassiliadis" userId="S::danaev@uchicago.edu::be8d5cde-b13d-486e-892b-24da7ed2b348" providerId="AD" clId="Web-{1D2B7A64-E8A1-BF49-4B9E-FB790F8BDB09}" dt="2023-10-18T04:12:00.543" v="12"/>
          <ac:spMkLst>
            <pc:docMk/>
            <pc:sldMk cId="2902812482" sldId="261"/>
            <ac:spMk id="2" creationId="{F8B39625-3070-6EEA-6F4D-E786D2B5D208}"/>
          </ac:spMkLst>
        </pc:spChg>
        <pc:spChg chg="mod ord">
          <ac:chgData name="Danae Vassiliadis" userId="S::danaev@uchicago.edu::be8d5cde-b13d-486e-892b-24da7ed2b348" providerId="AD" clId="Web-{1D2B7A64-E8A1-BF49-4B9E-FB790F8BDB09}" dt="2023-10-18T04:12:00.543" v="12"/>
          <ac:spMkLst>
            <pc:docMk/>
            <pc:sldMk cId="2902812482" sldId="261"/>
            <ac:spMk id="3" creationId="{65E1CCF4-BB6D-9E80-30EF-DE5422843F3A}"/>
          </ac:spMkLst>
        </pc:spChg>
      </pc:sldChg>
      <pc:sldChg chg="modSp mod modClrScheme chgLayout">
        <pc:chgData name="Danae Vassiliadis" userId="S::danaev@uchicago.edu::be8d5cde-b13d-486e-892b-24da7ed2b348" providerId="AD" clId="Web-{1D2B7A64-E8A1-BF49-4B9E-FB790F8BDB09}" dt="2023-10-18T04:12:00.543" v="12"/>
        <pc:sldMkLst>
          <pc:docMk/>
          <pc:sldMk cId="1381965096" sldId="262"/>
        </pc:sldMkLst>
        <pc:spChg chg="mod ord">
          <ac:chgData name="Danae Vassiliadis" userId="S::danaev@uchicago.edu::be8d5cde-b13d-486e-892b-24da7ed2b348" providerId="AD" clId="Web-{1D2B7A64-E8A1-BF49-4B9E-FB790F8BDB09}" dt="2023-10-18T04:12:00.543" v="12"/>
          <ac:spMkLst>
            <pc:docMk/>
            <pc:sldMk cId="1381965096" sldId="262"/>
            <ac:spMk id="2" creationId="{6FB33BC9-8CF1-0402-689B-F7742C098262}"/>
          </ac:spMkLst>
        </pc:spChg>
        <pc:spChg chg="mod ord">
          <ac:chgData name="Danae Vassiliadis" userId="S::danaev@uchicago.edu::be8d5cde-b13d-486e-892b-24da7ed2b348" providerId="AD" clId="Web-{1D2B7A64-E8A1-BF49-4B9E-FB790F8BDB09}" dt="2023-10-18T04:12:00.543" v="12"/>
          <ac:spMkLst>
            <pc:docMk/>
            <pc:sldMk cId="1381965096" sldId="262"/>
            <ac:spMk id="3" creationId="{CB57B9E9-1355-859C-891A-4F0F1C2D221B}"/>
          </ac:spMkLst>
        </pc:spChg>
      </pc:sldChg>
      <pc:sldChg chg="modSp mod modClrScheme chgLayout">
        <pc:chgData name="Danae Vassiliadis" userId="S::danaev@uchicago.edu::be8d5cde-b13d-486e-892b-24da7ed2b348" providerId="AD" clId="Web-{1D2B7A64-E8A1-BF49-4B9E-FB790F8BDB09}" dt="2023-10-18T04:12:00.543" v="12"/>
        <pc:sldMkLst>
          <pc:docMk/>
          <pc:sldMk cId="2226558858" sldId="263"/>
        </pc:sldMkLst>
        <pc:spChg chg="mod ord">
          <ac:chgData name="Danae Vassiliadis" userId="S::danaev@uchicago.edu::be8d5cde-b13d-486e-892b-24da7ed2b348" providerId="AD" clId="Web-{1D2B7A64-E8A1-BF49-4B9E-FB790F8BDB09}" dt="2023-10-18T04:12:00.543" v="12"/>
          <ac:spMkLst>
            <pc:docMk/>
            <pc:sldMk cId="2226558858" sldId="263"/>
            <ac:spMk id="2" creationId="{AED67489-EC57-636F-3CB4-9C639F11F557}"/>
          </ac:spMkLst>
        </pc:spChg>
        <pc:spChg chg="mod ord">
          <ac:chgData name="Danae Vassiliadis" userId="S::danaev@uchicago.edu::be8d5cde-b13d-486e-892b-24da7ed2b348" providerId="AD" clId="Web-{1D2B7A64-E8A1-BF49-4B9E-FB790F8BDB09}" dt="2023-10-18T04:12:00.543" v="12"/>
          <ac:spMkLst>
            <pc:docMk/>
            <pc:sldMk cId="2226558858" sldId="263"/>
            <ac:spMk id="3" creationId="{152209B0-71A3-12E1-DC50-9EE7B8094634}"/>
          </ac:spMkLst>
        </pc:spChg>
      </pc:sldChg>
      <pc:sldChg chg="modSp mod modClrScheme chgLayout">
        <pc:chgData name="Danae Vassiliadis" userId="S::danaev@uchicago.edu::be8d5cde-b13d-486e-892b-24da7ed2b348" providerId="AD" clId="Web-{1D2B7A64-E8A1-BF49-4B9E-FB790F8BDB09}" dt="2023-10-18T04:12:00.543" v="12"/>
        <pc:sldMkLst>
          <pc:docMk/>
          <pc:sldMk cId="447681339" sldId="264"/>
        </pc:sldMkLst>
        <pc:spChg chg="mod ord">
          <ac:chgData name="Danae Vassiliadis" userId="S::danaev@uchicago.edu::be8d5cde-b13d-486e-892b-24da7ed2b348" providerId="AD" clId="Web-{1D2B7A64-E8A1-BF49-4B9E-FB790F8BDB09}" dt="2023-10-18T04:12:00.543" v="12"/>
          <ac:spMkLst>
            <pc:docMk/>
            <pc:sldMk cId="447681339" sldId="264"/>
            <ac:spMk id="2" creationId="{C6D922F4-ED4B-8339-E89F-8DBD1F11D346}"/>
          </ac:spMkLst>
        </pc:spChg>
        <pc:spChg chg="mod ord">
          <ac:chgData name="Danae Vassiliadis" userId="S::danaev@uchicago.edu::be8d5cde-b13d-486e-892b-24da7ed2b348" providerId="AD" clId="Web-{1D2B7A64-E8A1-BF49-4B9E-FB790F8BDB09}" dt="2023-10-18T04:12:00.543" v="12"/>
          <ac:spMkLst>
            <pc:docMk/>
            <pc:sldMk cId="447681339" sldId="264"/>
            <ac:spMk id="3" creationId="{F88E5EFE-32B7-3336-9BA8-305CE736CEA1}"/>
          </ac:spMkLst>
        </pc:spChg>
      </pc:sldChg>
      <pc:sldChg chg="modSp mod modClrScheme chgLayout">
        <pc:chgData name="Danae Vassiliadis" userId="S::danaev@uchicago.edu::be8d5cde-b13d-486e-892b-24da7ed2b348" providerId="AD" clId="Web-{1D2B7A64-E8A1-BF49-4B9E-FB790F8BDB09}" dt="2023-10-18T04:12:00.543" v="12"/>
        <pc:sldMkLst>
          <pc:docMk/>
          <pc:sldMk cId="3480843052" sldId="265"/>
        </pc:sldMkLst>
        <pc:spChg chg="mod ord">
          <ac:chgData name="Danae Vassiliadis" userId="S::danaev@uchicago.edu::be8d5cde-b13d-486e-892b-24da7ed2b348" providerId="AD" clId="Web-{1D2B7A64-E8A1-BF49-4B9E-FB790F8BDB09}" dt="2023-10-18T04:12:00.543" v="12"/>
          <ac:spMkLst>
            <pc:docMk/>
            <pc:sldMk cId="3480843052" sldId="265"/>
            <ac:spMk id="2" creationId="{85898704-CDAD-348B-42D6-453F59D8312A}"/>
          </ac:spMkLst>
        </pc:spChg>
        <pc:spChg chg="mod ord">
          <ac:chgData name="Danae Vassiliadis" userId="S::danaev@uchicago.edu::be8d5cde-b13d-486e-892b-24da7ed2b348" providerId="AD" clId="Web-{1D2B7A64-E8A1-BF49-4B9E-FB790F8BDB09}" dt="2023-10-18T04:12:00.543" v="12"/>
          <ac:spMkLst>
            <pc:docMk/>
            <pc:sldMk cId="3480843052" sldId="265"/>
            <ac:spMk id="3" creationId="{E0762020-4253-B00F-7490-596DB748A2E7}"/>
          </ac:spMkLst>
        </pc:spChg>
      </pc:sldChg>
      <pc:sldChg chg="modSp mod modClrScheme chgLayout">
        <pc:chgData name="Danae Vassiliadis" userId="S::danaev@uchicago.edu::be8d5cde-b13d-486e-892b-24da7ed2b348" providerId="AD" clId="Web-{1D2B7A64-E8A1-BF49-4B9E-FB790F8BDB09}" dt="2023-10-18T04:12:00.543" v="12"/>
        <pc:sldMkLst>
          <pc:docMk/>
          <pc:sldMk cId="1034028019" sldId="266"/>
        </pc:sldMkLst>
        <pc:spChg chg="mod ord">
          <ac:chgData name="Danae Vassiliadis" userId="S::danaev@uchicago.edu::be8d5cde-b13d-486e-892b-24da7ed2b348" providerId="AD" clId="Web-{1D2B7A64-E8A1-BF49-4B9E-FB790F8BDB09}" dt="2023-10-18T04:12:00.543" v="12"/>
          <ac:spMkLst>
            <pc:docMk/>
            <pc:sldMk cId="1034028019" sldId="266"/>
            <ac:spMk id="2" creationId="{EE7BC9CC-FBBB-FC36-4318-AC1CDA869B6D}"/>
          </ac:spMkLst>
        </pc:spChg>
        <pc:spChg chg="mod ord">
          <ac:chgData name="Danae Vassiliadis" userId="S::danaev@uchicago.edu::be8d5cde-b13d-486e-892b-24da7ed2b348" providerId="AD" clId="Web-{1D2B7A64-E8A1-BF49-4B9E-FB790F8BDB09}" dt="2023-10-18T04:12:00.543" v="12"/>
          <ac:spMkLst>
            <pc:docMk/>
            <pc:sldMk cId="1034028019" sldId="266"/>
            <ac:spMk id="3" creationId="{E90DE5A0-1AD8-CC08-5A99-F5678A5F7925}"/>
          </ac:spMkLst>
        </pc:spChg>
      </pc:sldChg>
      <pc:sldChg chg="modSp mod modClrScheme chgLayout">
        <pc:chgData name="Danae Vassiliadis" userId="S::danaev@uchicago.edu::be8d5cde-b13d-486e-892b-24da7ed2b348" providerId="AD" clId="Web-{1D2B7A64-E8A1-BF49-4B9E-FB790F8BDB09}" dt="2023-10-18T04:12:00.543" v="12"/>
        <pc:sldMkLst>
          <pc:docMk/>
          <pc:sldMk cId="436984880" sldId="267"/>
        </pc:sldMkLst>
        <pc:spChg chg="mod ord">
          <ac:chgData name="Danae Vassiliadis" userId="S::danaev@uchicago.edu::be8d5cde-b13d-486e-892b-24da7ed2b348" providerId="AD" clId="Web-{1D2B7A64-E8A1-BF49-4B9E-FB790F8BDB09}" dt="2023-10-18T04:12:00.543" v="12"/>
          <ac:spMkLst>
            <pc:docMk/>
            <pc:sldMk cId="436984880" sldId="267"/>
            <ac:spMk id="2" creationId="{06CD23EB-9A2F-B91E-A2E5-11E1E27C178D}"/>
          </ac:spMkLst>
        </pc:spChg>
        <pc:spChg chg="mod ord">
          <ac:chgData name="Danae Vassiliadis" userId="S::danaev@uchicago.edu::be8d5cde-b13d-486e-892b-24da7ed2b348" providerId="AD" clId="Web-{1D2B7A64-E8A1-BF49-4B9E-FB790F8BDB09}" dt="2023-10-18T04:12:00.543" v="12"/>
          <ac:spMkLst>
            <pc:docMk/>
            <pc:sldMk cId="436984880" sldId="267"/>
            <ac:spMk id="3" creationId="{FFB3EC61-5B03-908E-049C-A2BD93CA4F76}"/>
          </ac:spMkLst>
        </pc:spChg>
      </pc:sldChg>
      <pc:sldChg chg="modSp mod modClrScheme chgLayout">
        <pc:chgData name="Danae Vassiliadis" userId="S::danaev@uchicago.edu::be8d5cde-b13d-486e-892b-24da7ed2b348" providerId="AD" clId="Web-{1D2B7A64-E8A1-BF49-4B9E-FB790F8BDB09}" dt="2023-10-18T04:12:00.543" v="12"/>
        <pc:sldMkLst>
          <pc:docMk/>
          <pc:sldMk cId="2434768717" sldId="268"/>
        </pc:sldMkLst>
        <pc:spChg chg="mod ord">
          <ac:chgData name="Danae Vassiliadis" userId="S::danaev@uchicago.edu::be8d5cde-b13d-486e-892b-24da7ed2b348" providerId="AD" clId="Web-{1D2B7A64-E8A1-BF49-4B9E-FB790F8BDB09}" dt="2023-10-18T04:12:00.543" v="12"/>
          <ac:spMkLst>
            <pc:docMk/>
            <pc:sldMk cId="2434768717" sldId="268"/>
            <ac:spMk id="2" creationId="{06CD23EB-9A2F-B91E-A2E5-11E1E27C178D}"/>
          </ac:spMkLst>
        </pc:spChg>
        <pc:spChg chg="mod ord">
          <ac:chgData name="Danae Vassiliadis" userId="S::danaev@uchicago.edu::be8d5cde-b13d-486e-892b-24da7ed2b348" providerId="AD" clId="Web-{1D2B7A64-E8A1-BF49-4B9E-FB790F8BDB09}" dt="2023-10-18T04:12:00.543" v="12"/>
          <ac:spMkLst>
            <pc:docMk/>
            <pc:sldMk cId="2434768717" sldId="268"/>
            <ac:spMk id="3" creationId="{FFB3EC61-5B03-908E-049C-A2BD93CA4F76}"/>
          </ac:spMkLst>
        </pc:spChg>
      </pc:sldChg>
      <pc:sldChg chg="modSp mod modClrScheme chgLayout">
        <pc:chgData name="Danae Vassiliadis" userId="S::danaev@uchicago.edu::be8d5cde-b13d-486e-892b-24da7ed2b348" providerId="AD" clId="Web-{1D2B7A64-E8A1-BF49-4B9E-FB790F8BDB09}" dt="2023-10-18T04:12:00.543" v="12"/>
        <pc:sldMkLst>
          <pc:docMk/>
          <pc:sldMk cId="709964273" sldId="269"/>
        </pc:sldMkLst>
        <pc:spChg chg="mod ord">
          <ac:chgData name="Danae Vassiliadis" userId="S::danaev@uchicago.edu::be8d5cde-b13d-486e-892b-24da7ed2b348" providerId="AD" clId="Web-{1D2B7A64-E8A1-BF49-4B9E-FB790F8BDB09}" dt="2023-10-18T04:12:00.543" v="12"/>
          <ac:spMkLst>
            <pc:docMk/>
            <pc:sldMk cId="709964273" sldId="269"/>
            <ac:spMk id="2" creationId="{198933C5-6041-2B1F-B86C-9DCD7F180BB9}"/>
          </ac:spMkLst>
        </pc:spChg>
        <pc:spChg chg="mod ord">
          <ac:chgData name="Danae Vassiliadis" userId="S::danaev@uchicago.edu::be8d5cde-b13d-486e-892b-24da7ed2b348" providerId="AD" clId="Web-{1D2B7A64-E8A1-BF49-4B9E-FB790F8BDB09}" dt="2023-10-18T04:12:00.543" v="12"/>
          <ac:spMkLst>
            <pc:docMk/>
            <pc:sldMk cId="709964273" sldId="269"/>
            <ac:spMk id="3" creationId="{9D26838B-CE0A-EE8E-23BE-F4A1A4EA6E89}"/>
          </ac:spMkLst>
        </pc:spChg>
      </pc:sldChg>
      <pc:sldMasterChg chg="add del addSldLayout delSldLayout">
        <pc:chgData name="Danae Vassiliadis" userId="S::danaev@uchicago.edu::be8d5cde-b13d-486e-892b-24da7ed2b348" providerId="AD" clId="Web-{1D2B7A64-E8A1-BF49-4B9E-FB790F8BDB09}" dt="2023-10-18T04:11:23.386" v="9"/>
        <pc:sldMasterMkLst>
          <pc:docMk/>
          <pc:sldMasterMk cId="2460954070" sldId="2147483660"/>
        </pc:sldMasterMkLst>
        <pc:sldLayoutChg chg="add del">
          <pc:chgData name="Danae Vassiliadis" userId="S::danaev@uchicago.edu::be8d5cde-b13d-486e-892b-24da7ed2b348" providerId="AD" clId="Web-{1D2B7A64-E8A1-BF49-4B9E-FB790F8BDB09}" dt="2023-10-18T04:11:23.386" v="9"/>
          <pc:sldLayoutMkLst>
            <pc:docMk/>
            <pc:sldMasterMk cId="2460954070" sldId="2147483660"/>
            <pc:sldLayoutMk cId="2385387890" sldId="2147483661"/>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949138452" sldId="2147483662"/>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2591524520" sldId="2147483663"/>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1203092039" sldId="2147483664"/>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3733172339" sldId="2147483665"/>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3210312558" sldId="2147483666"/>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3146388984" sldId="2147483667"/>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3171841454" sldId="2147483668"/>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1718958274" sldId="2147483669"/>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2202905451" sldId="2147483670"/>
          </pc:sldLayoutMkLst>
        </pc:sldLayoutChg>
        <pc:sldLayoutChg chg="add del">
          <pc:chgData name="Danae Vassiliadis" userId="S::danaev@uchicago.edu::be8d5cde-b13d-486e-892b-24da7ed2b348" providerId="AD" clId="Web-{1D2B7A64-E8A1-BF49-4B9E-FB790F8BDB09}" dt="2023-10-18T04:11:23.386" v="9"/>
          <pc:sldLayoutMkLst>
            <pc:docMk/>
            <pc:sldMasterMk cId="2460954070" sldId="2147483660"/>
            <pc:sldLayoutMk cId="3479445657" sldId="2147483671"/>
          </pc:sldLayoutMkLst>
        </pc:sldLayoutChg>
      </pc:sldMasterChg>
      <pc:sldMasterChg chg="add del addSldLayout delSldLayout modSldLayout">
        <pc:chgData name="Danae Vassiliadis" userId="S::danaev@uchicago.edu::be8d5cde-b13d-486e-892b-24da7ed2b348" providerId="AD" clId="Web-{1D2B7A64-E8A1-BF49-4B9E-FB790F8BDB09}" dt="2023-10-18T04:12:00.543" v="12"/>
        <pc:sldMasterMkLst>
          <pc:docMk/>
          <pc:sldMasterMk cId="3177034358" sldId="2147483672"/>
        </pc:sldMasterMkLst>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1987380256" sldId="2147483673"/>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1232020901" sldId="2147483674"/>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1840577678" sldId="2147483675"/>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375241319" sldId="2147483676"/>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703266087" sldId="2147483677"/>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3118081163" sldId="2147483678"/>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2679541062" sldId="2147483679"/>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3192609081" sldId="2147483680"/>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3528031838" sldId="2147483681"/>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2849506485" sldId="2147483682"/>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177034358" sldId="2147483672"/>
            <pc:sldLayoutMk cId="2322870326" sldId="2147483683"/>
          </pc:sldLayoutMkLst>
        </pc:sldLayoutChg>
      </pc:sldMasterChg>
      <pc:sldMasterChg chg="add del addSldLayout delSldLayout modSldLayout">
        <pc:chgData name="Danae Vassiliadis" userId="S::danaev@uchicago.edu::be8d5cde-b13d-486e-892b-24da7ed2b348" providerId="AD" clId="Web-{1D2B7A64-E8A1-BF49-4B9E-FB790F8BDB09}" dt="2023-10-18T04:10:54.542" v="8"/>
        <pc:sldMasterMkLst>
          <pc:docMk/>
          <pc:sldMasterMk cId="3443681294" sldId="2147483672"/>
        </pc:sldMasterMkLst>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132835378" sldId="2147483673"/>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2610899498" sldId="2147483674"/>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3956898166" sldId="2147483675"/>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477773328" sldId="2147483676"/>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4114199767" sldId="2147483677"/>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1818920546" sldId="2147483678"/>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1295462348" sldId="2147483679"/>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1730078500" sldId="2147483680"/>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3334655194" sldId="2147483681"/>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3996699097" sldId="2147483682"/>
          </pc:sldLayoutMkLst>
        </pc:sldLayoutChg>
        <pc:sldLayoutChg chg="add del mod replId">
          <pc:chgData name="Danae Vassiliadis" userId="S::danaev@uchicago.edu::be8d5cde-b13d-486e-892b-24da7ed2b348" providerId="AD" clId="Web-{1D2B7A64-E8A1-BF49-4B9E-FB790F8BDB09}" dt="2023-10-18T04:10:54.542" v="8"/>
          <pc:sldLayoutMkLst>
            <pc:docMk/>
            <pc:sldMasterMk cId="3443681294" sldId="2147483672"/>
            <pc:sldLayoutMk cId="347930607" sldId="2147483683"/>
          </pc:sldLayoutMkLst>
        </pc:sldLayoutChg>
      </pc:sldMasterChg>
      <pc:sldMasterChg chg="add del addSldLayout delSldLayout modSldLayout">
        <pc:chgData name="Danae Vassiliadis" userId="S::danaev@uchicago.edu::be8d5cde-b13d-486e-892b-24da7ed2b348" providerId="AD" clId="Web-{1D2B7A64-E8A1-BF49-4B9E-FB790F8BDB09}" dt="2023-10-18T04:12:00.543" v="12"/>
        <pc:sldMasterMkLst>
          <pc:docMk/>
          <pc:sldMasterMk cId="3512013920" sldId="2147483684"/>
        </pc:sldMasterMkLst>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4025473789" sldId="2147483685"/>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3943651919" sldId="2147483686"/>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3105719786" sldId="2147483687"/>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2249150306" sldId="2147483688"/>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1666714995" sldId="2147483689"/>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223166498" sldId="2147483690"/>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2032238050" sldId="2147483691"/>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441447849" sldId="2147483692"/>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1462837490" sldId="2147483693"/>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1416237561" sldId="2147483694"/>
          </pc:sldLayoutMkLst>
        </pc:sldLayoutChg>
        <pc:sldLayoutChg chg="add del mod replId">
          <pc:chgData name="Danae Vassiliadis" userId="S::danaev@uchicago.edu::be8d5cde-b13d-486e-892b-24da7ed2b348" providerId="AD" clId="Web-{1D2B7A64-E8A1-BF49-4B9E-FB790F8BDB09}" dt="2023-10-18T04:12:00.543" v="12"/>
          <pc:sldLayoutMkLst>
            <pc:docMk/>
            <pc:sldMasterMk cId="3512013920" sldId="2147483684"/>
            <pc:sldLayoutMk cId="947692179" sldId="2147483695"/>
          </pc:sldLayoutMkLst>
        </pc:sldLayoutChg>
      </pc:sldMasterChg>
    </pc:docChg>
  </pc:docChgLst>
  <pc:docChgLst>
    <pc:chgData name="Ankit Gubiligari" userId="S::ankitgg@uchicago.edu::c1d4b1f0-c24e-4e92-ac12-3bff292de6ff" providerId="AD" clId="Web-{2C3593FF-6BB5-198A-6D91-10E2A89A76C3}"/>
    <pc:docChg chg="sldOrd">
      <pc:chgData name="Ankit Gubiligari" userId="S::ankitgg@uchicago.edu::c1d4b1f0-c24e-4e92-ac12-3bff292de6ff" providerId="AD" clId="Web-{2C3593FF-6BB5-198A-6D91-10E2A89A76C3}" dt="2023-10-18T23:18:41.097" v="0"/>
      <pc:docMkLst>
        <pc:docMk/>
      </pc:docMkLst>
      <pc:sldChg chg="ord">
        <pc:chgData name="Ankit Gubiligari" userId="S::ankitgg@uchicago.edu::c1d4b1f0-c24e-4e92-ac12-3bff292de6ff" providerId="AD" clId="Web-{2C3593FF-6BB5-198A-6D91-10E2A89A76C3}" dt="2023-10-18T23:18:41.097" v="0"/>
        <pc:sldMkLst>
          <pc:docMk/>
          <pc:sldMk cId="3274191262" sldId="271"/>
        </pc:sldMkLst>
      </pc:sldChg>
    </pc:docChg>
  </pc:docChgLst>
  <pc:docChgLst>
    <pc:chgData name="Danae Vassiliadis" userId="S::danaev@uchicago.edu::be8d5cde-b13d-486e-892b-24da7ed2b348" providerId="AD" clId="Web-{C723D730-72E5-3699-18F0-DA9438ABD516}"/>
    <pc:docChg chg="modSld">
      <pc:chgData name="Danae Vassiliadis" userId="S::danaev@uchicago.edu::be8d5cde-b13d-486e-892b-24da7ed2b348" providerId="AD" clId="Web-{C723D730-72E5-3699-18F0-DA9438ABD516}" dt="2023-10-18T17:55:25.898" v="18" actId="1076"/>
      <pc:docMkLst>
        <pc:docMk/>
      </pc:docMkLst>
      <pc:sldChg chg="modSp">
        <pc:chgData name="Danae Vassiliadis" userId="S::danaev@uchicago.edu::be8d5cde-b13d-486e-892b-24da7ed2b348" providerId="AD" clId="Web-{C723D730-72E5-3699-18F0-DA9438ABD516}" dt="2023-10-18T17:39:37.996" v="4" actId="1076"/>
        <pc:sldMkLst>
          <pc:docMk/>
          <pc:sldMk cId="436984880" sldId="267"/>
        </pc:sldMkLst>
        <pc:spChg chg="mod">
          <ac:chgData name="Danae Vassiliadis" userId="S::danaev@uchicago.edu::be8d5cde-b13d-486e-892b-24da7ed2b348" providerId="AD" clId="Web-{C723D730-72E5-3699-18F0-DA9438ABD516}" dt="2023-10-18T17:39:30.465" v="2" actId="1076"/>
          <ac:spMkLst>
            <pc:docMk/>
            <pc:sldMk cId="436984880" sldId="267"/>
            <ac:spMk id="3" creationId="{FFB3EC61-5B03-908E-049C-A2BD93CA4F76}"/>
          </ac:spMkLst>
        </pc:spChg>
        <pc:picChg chg="mod">
          <ac:chgData name="Danae Vassiliadis" userId="S::danaev@uchicago.edu::be8d5cde-b13d-486e-892b-24da7ed2b348" providerId="AD" clId="Web-{C723D730-72E5-3699-18F0-DA9438ABD516}" dt="2023-10-18T17:39:37.996" v="4" actId="1076"/>
          <ac:picMkLst>
            <pc:docMk/>
            <pc:sldMk cId="436984880" sldId="267"/>
            <ac:picMk id="8" creationId="{72942C62-97AE-8AC1-C18A-4D2C9811D174}"/>
          </ac:picMkLst>
        </pc:picChg>
      </pc:sldChg>
      <pc:sldChg chg="addSp delSp modSp">
        <pc:chgData name="Danae Vassiliadis" userId="S::danaev@uchicago.edu::be8d5cde-b13d-486e-892b-24da7ed2b348" providerId="AD" clId="Web-{C723D730-72E5-3699-18F0-DA9438ABD516}" dt="2023-10-18T17:55:25.898" v="18" actId="1076"/>
        <pc:sldMkLst>
          <pc:docMk/>
          <pc:sldMk cId="2434768717" sldId="268"/>
        </pc:sldMkLst>
        <pc:spChg chg="mod">
          <ac:chgData name="Danae Vassiliadis" userId="S::danaev@uchicago.edu::be8d5cde-b13d-486e-892b-24da7ed2b348" providerId="AD" clId="Web-{C723D730-72E5-3699-18F0-DA9438ABD516}" dt="2023-10-18T17:39:56.199" v="6" actId="1076"/>
          <ac:spMkLst>
            <pc:docMk/>
            <pc:sldMk cId="2434768717" sldId="268"/>
            <ac:spMk id="3" creationId="{FFB3EC61-5B03-908E-049C-A2BD93CA4F76}"/>
          </ac:spMkLst>
        </pc:spChg>
        <pc:picChg chg="add del mod">
          <ac:chgData name="Danae Vassiliadis" userId="S::danaev@uchicago.edu::be8d5cde-b13d-486e-892b-24da7ed2b348" providerId="AD" clId="Web-{C723D730-72E5-3699-18F0-DA9438ABD516}" dt="2023-10-18T17:53:34.492" v="10"/>
          <ac:picMkLst>
            <pc:docMk/>
            <pc:sldMk cId="2434768717" sldId="268"/>
            <ac:picMk id="5" creationId="{07134497-E94E-A0E9-4B7A-CADAE2FDD1F1}"/>
          </ac:picMkLst>
        </pc:picChg>
        <pc:picChg chg="add mod">
          <ac:chgData name="Danae Vassiliadis" userId="S::danaev@uchicago.edu::be8d5cde-b13d-486e-892b-24da7ed2b348" providerId="AD" clId="Web-{C723D730-72E5-3699-18F0-DA9438ABD516}" dt="2023-10-18T17:55:25.898" v="18" actId="1076"/>
          <ac:picMkLst>
            <pc:docMk/>
            <pc:sldMk cId="2434768717" sldId="268"/>
            <ac:picMk id="6" creationId="{0D47BCE2-CAAE-FC8A-42A1-97C6857C953F}"/>
          </ac:picMkLst>
        </pc:picChg>
      </pc:sldChg>
    </pc:docChg>
  </pc:docChgLst>
  <pc:docChgLst>
    <pc:chgData name="Forough Mofidi" userId="b372253a-15e4-4830-9dcb-1b5de04683cc" providerId="ADAL" clId="{8E2EBB6C-01D8-3B49-B5BE-B724EE080789}"/>
    <pc:docChg chg="undo custSel addSld delSld modSld sldOrd">
      <pc:chgData name="Forough Mofidi" userId="b372253a-15e4-4830-9dcb-1b5de04683cc" providerId="ADAL" clId="{8E2EBB6C-01D8-3B49-B5BE-B724EE080789}" dt="2023-10-18T20:12:21.102" v="2883" actId="20577"/>
      <pc:docMkLst>
        <pc:docMk/>
      </pc:docMkLst>
      <pc:sldChg chg="modSp">
        <pc:chgData name="Forough Mofidi" userId="b372253a-15e4-4830-9dcb-1b5de04683cc" providerId="ADAL" clId="{8E2EBB6C-01D8-3B49-B5BE-B724EE080789}" dt="2023-10-18T15:05:40.813" v="468" actId="313"/>
        <pc:sldMkLst>
          <pc:docMk/>
          <pc:sldMk cId="109857222" sldId="256"/>
        </pc:sldMkLst>
        <pc:spChg chg="mod">
          <ac:chgData name="Forough Mofidi" userId="b372253a-15e4-4830-9dcb-1b5de04683cc" providerId="ADAL" clId="{8E2EBB6C-01D8-3B49-B5BE-B724EE080789}" dt="2023-10-18T15:05:40.813" v="468" actId="313"/>
          <ac:spMkLst>
            <pc:docMk/>
            <pc:sldMk cId="109857222" sldId="256"/>
            <ac:spMk id="3" creationId="{00000000-0000-0000-0000-000000000000}"/>
          </ac:spMkLst>
        </pc:spChg>
      </pc:sldChg>
      <pc:sldChg chg="addSp modSp del">
        <pc:chgData name="Forough Mofidi" userId="b372253a-15e4-4830-9dcb-1b5de04683cc" providerId="ADAL" clId="{8E2EBB6C-01D8-3B49-B5BE-B724EE080789}" dt="2023-10-18T19:52:00.901" v="2864" actId="2696"/>
        <pc:sldMkLst>
          <pc:docMk/>
          <pc:sldMk cId="3958853260" sldId="257"/>
        </pc:sldMkLst>
        <pc:spChg chg="add mod">
          <ac:chgData name="Forough Mofidi" userId="b372253a-15e4-4830-9dcb-1b5de04683cc" providerId="ADAL" clId="{8E2EBB6C-01D8-3B49-B5BE-B724EE080789}" dt="2023-10-18T14:58:27.464" v="437"/>
          <ac:spMkLst>
            <pc:docMk/>
            <pc:sldMk cId="3958853260" sldId="257"/>
            <ac:spMk id="4" creationId="{695581BF-A0EF-1CCD-F49B-B4FBE89AACD6}"/>
          </ac:spMkLst>
        </pc:spChg>
      </pc:sldChg>
      <pc:sldChg chg="addSp modSp mod modNotesTx">
        <pc:chgData name="Forough Mofidi" userId="b372253a-15e4-4830-9dcb-1b5de04683cc" providerId="ADAL" clId="{8E2EBB6C-01D8-3B49-B5BE-B724EE080789}" dt="2023-10-18T20:12:21.102" v="2883" actId="20577"/>
        <pc:sldMkLst>
          <pc:docMk/>
          <pc:sldMk cId="2902812482" sldId="261"/>
        </pc:sldMkLst>
        <pc:spChg chg="mod">
          <ac:chgData name="Forough Mofidi" userId="b372253a-15e4-4830-9dcb-1b5de04683cc" providerId="ADAL" clId="{8E2EBB6C-01D8-3B49-B5BE-B724EE080789}" dt="2023-10-18T19:07:59.931" v="1566" actId="20577"/>
          <ac:spMkLst>
            <pc:docMk/>
            <pc:sldMk cId="2902812482" sldId="261"/>
            <ac:spMk id="3" creationId="{65E1CCF4-BB6D-9E80-30EF-DE5422843F3A}"/>
          </ac:spMkLst>
        </pc:spChg>
        <pc:spChg chg="add mod">
          <ac:chgData name="Forough Mofidi" userId="b372253a-15e4-4830-9dcb-1b5de04683cc" providerId="ADAL" clId="{8E2EBB6C-01D8-3B49-B5BE-B724EE080789}" dt="2023-10-18T18:54:45.426" v="1506" actId="1035"/>
          <ac:spMkLst>
            <pc:docMk/>
            <pc:sldMk cId="2902812482" sldId="261"/>
            <ac:spMk id="7" creationId="{BF22A03E-131C-2487-2C3E-1C6C1C0C2B1B}"/>
          </ac:spMkLst>
        </pc:spChg>
      </pc:sldChg>
      <pc:sldChg chg="addSp delSp modSp mod modNotesTx">
        <pc:chgData name="Forough Mofidi" userId="b372253a-15e4-4830-9dcb-1b5de04683cc" providerId="ADAL" clId="{8E2EBB6C-01D8-3B49-B5BE-B724EE080789}" dt="2023-10-18T19:13:21.037" v="1819" actId="20577"/>
        <pc:sldMkLst>
          <pc:docMk/>
          <pc:sldMk cId="1381965096" sldId="262"/>
        </pc:sldMkLst>
        <pc:spChg chg="mod">
          <ac:chgData name="Forough Mofidi" userId="b372253a-15e4-4830-9dcb-1b5de04683cc" providerId="ADAL" clId="{8E2EBB6C-01D8-3B49-B5BE-B724EE080789}" dt="2023-10-18T18:56:24.860" v="1527" actId="27636"/>
          <ac:spMkLst>
            <pc:docMk/>
            <pc:sldMk cId="1381965096" sldId="262"/>
            <ac:spMk id="3" creationId="{CB57B9E9-1355-859C-891A-4F0F1C2D221B}"/>
          </ac:spMkLst>
        </pc:spChg>
        <pc:spChg chg="del">
          <ac:chgData name="Forough Mofidi" userId="b372253a-15e4-4830-9dcb-1b5de04683cc" providerId="ADAL" clId="{8E2EBB6C-01D8-3B49-B5BE-B724EE080789}" dt="2023-10-18T14:55:35.906" v="350" actId="478"/>
          <ac:spMkLst>
            <pc:docMk/>
            <pc:sldMk cId="1381965096" sldId="262"/>
            <ac:spMk id="5" creationId="{CB7BAB13-5B4C-6A0A-DD3D-33EE7D23958C}"/>
          </ac:spMkLst>
        </pc:spChg>
        <pc:spChg chg="mod">
          <ac:chgData name="Forough Mofidi" userId="b372253a-15e4-4830-9dcb-1b5de04683cc" providerId="ADAL" clId="{8E2EBB6C-01D8-3B49-B5BE-B724EE080789}" dt="2023-10-18T18:56:24.830" v="1526" actId="2710"/>
          <ac:spMkLst>
            <pc:docMk/>
            <pc:sldMk cId="1381965096" sldId="262"/>
            <ac:spMk id="6" creationId="{4FD37730-6F7C-C59A-DBC1-DB164BAFC56F}"/>
          </ac:spMkLst>
        </pc:spChg>
        <pc:spChg chg="add mod">
          <ac:chgData name="Forough Mofidi" userId="b372253a-15e4-4830-9dcb-1b5de04683cc" providerId="ADAL" clId="{8E2EBB6C-01D8-3B49-B5BE-B724EE080789}" dt="2023-10-18T18:54:52.879" v="1507" actId="255"/>
          <ac:spMkLst>
            <pc:docMk/>
            <pc:sldMk cId="1381965096" sldId="262"/>
            <ac:spMk id="9" creationId="{2F971695-AFB3-DF22-B19C-EF607A6A7A1A}"/>
          </ac:spMkLst>
        </pc:spChg>
        <pc:picChg chg="add mod modCrop">
          <ac:chgData name="Forough Mofidi" userId="b372253a-15e4-4830-9dcb-1b5de04683cc" providerId="ADAL" clId="{8E2EBB6C-01D8-3B49-B5BE-B724EE080789}" dt="2023-10-18T14:57:10.640" v="435" actId="1076"/>
          <ac:picMkLst>
            <pc:docMk/>
            <pc:sldMk cId="1381965096" sldId="262"/>
            <ac:picMk id="8" creationId="{3CA435DB-F14E-65F7-0992-26C93EBBEC4D}"/>
          </ac:picMkLst>
        </pc:picChg>
      </pc:sldChg>
      <pc:sldChg chg="addSp modSp mod modNotesTx">
        <pc:chgData name="Forough Mofidi" userId="b372253a-15e4-4830-9dcb-1b5de04683cc" providerId="ADAL" clId="{8E2EBB6C-01D8-3B49-B5BE-B724EE080789}" dt="2023-10-18T19:31:12.995" v="2347" actId="313"/>
        <pc:sldMkLst>
          <pc:docMk/>
          <pc:sldMk cId="2226558858" sldId="263"/>
        </pc:sldMkLst>
        <pc:spChg chg="mod">
          <ac:chgData name="Forough Mofidi" userId="b372253a-15e4-4830-9dcb-1b5de04683cc" providerId="ADAL" clId="{8E2EBB6C-01D8-3B49-B5BE-B724EE080789}" dt="2023-10-18T19:24:35.324" v="2155" actId="20577"/>
          <ac:spMkLst>
            <pc:docMk/>
            <pc:sldMk cId="2226558858" sldId="263"/>
            <ac:spMk id="3" creationId="{152209B0-71A3-12E1-DC50-9EE7B8094634}"/>
          </ac:spMkLst>
        </pc:spChg>
        <pc:spChg chg="add mod">
          <ac:chgData name="Forough Mofidi" userId="b372253a-15e4-4830-9dcb-1b5de04683cc" providerId="ADAL" clId="{8E2EBB6C-01D8-3B49-B5BE-B724EE080789}" dt="2023-10-18T18:55:22.061" v="1511" actId="255"/>
          <ac:spMkLst>
            <pc:docMk/>
            <pc:sldMk cId="2226558858" sldId="263"/>
            <ac:spMk id="6" creationId="{6E21E48A-683B-88EA-55E1-B7741F35B6F7}"/>
          </ac:spMkLst>
        </pc:spChg>
      </pc:sldChg>
      <pc:sldChg chg="addSp modSp add del mod modShow">
        <pc:chgData name="Forough Mofidi" userId="b372253a-15e4-4830-9dcb-1b5de04683cc" providerId="ADAL" clId="{8E2EBB6C-01D8-3B49-B5BE-B724EE080789}" dt="2023-10-18T19:31:57.022" v="2350" actId="2696"/>
        <pc:sldMkLst>
          <pc:docMk/>
          <pc:sldMk cId="447681339" sldId="264"/>
        </pc:sldMkLst>
        <pc:spChg chg="mod">
          <ac:chgData name="Forough Mofidi" userId="b372253a-15e4-4830-9dcb-1b5de04683cc" providerId="ADAL" clId="{8E2EBB6C-01D8-3B49-B5BE-B724EE080789}" dt="2023-10-18T16:13:28.648" v="1324" actId="20577"/>
          <ac:spMkLst>
            <pc:docMk/>
            <pc:sldMk cId="447681339" sldId="264"/>
            <ac:spMk id="3" creationId="{F88E5EFE-32B7-3336-9BA8-305CE736CEA1}"/>
          </ac:spMkLst>
        </pc:spChg>
        <pc:spChg chg="add mod">
          <ac:chgData name="Forough Mofidi" userId="b372253a-15e4-4830-9dcb-1b5de04683cc" providerId="ADAL" clId="{8E2EBB6C-01D8-3B49-B5BE-B724EE080789}" dt="2023-10-18T14:58:27.464" v="437"/>
          <ac:spMkLst>
            <pc:docMk/>
            <pc:sldMk cId="447681339" sldId="264"/>
            <ac:spMk id="4" creationId="{8ED2B9BA-06BF-6C80-A842-28DB6DA99FCC}"/>
          </ac:spMkLst>
        </pc:spChg>
      </pc:sldChg>
      <pc:sldChg chg="addSp delSp modSp mod modNotesTx">
        <pc:chgData name="Forough Mofidi" userId="b372253a-15e4-4830-9dcb-1b5de04683cc" providerId="ADAL" clId="{8E2EBB6C-01D8-3B49-B5BE-B724EE080789}" dt="2023-10-18T20:00:48.082" v="2881" actId="255"/>
        <pc:sldMkLst>
          <pc:docMk/>
          <pc:sldMk cId="436984880" sldId="267"/>
        </pc:sldMkLst>
        <pc:spChg chg="mod">
          <ac:chgData name="Forough Mofidi" userId="b372253a-15e4-4830-9dcb-1b5de04683cc" providerId="ADAL" clId="{8E2EBB6C-01D8-3B49-B5BE-B724EE080789}" dt="2023-10-18T14:45:29.157" v="240" actId="20577"/>
          <ac:spMkLst>
            <pc:docMk/>
            <pc:sldMk cId="436984880" sldId="267"/>
            <ac:spMk id="2" creationId="{06CD23EB-9A2F-B91E-A2E5-11E1E27C178D}"/>
          </ac:spMkLst>
        </pc:spChg>
        <pc:spChg chg="mod">
          <ac:chgData name="Forough Mofidi" userId="b372253a-15e4-4830-9dcb-1b5de04683cc" providerId="ADAL" clId="{8E2EBB6C-01D8-3B49-B5BE-B724EE080789}" dt="2023-10-18T20:00:48.082" v="2881" actId="255"/>
          <ac:spMkLst>
            <pc:docMk/>
            <pc:sldMk cId="436984880" sldId="267"/>
            <ac:spMk id="3" creationId="{FFB3EC61-5B03-908E-049C-A2BD93CA4F76}"/>
          </ac:spMkLst>
        </pc:spChg>
        <pc:spChg chg="del">
          <ac:chgData name="Forough Mofidi" userId="b372253a-15e4-4830-9dcb-1b5de04683cc" providerId="ADAL" clId="{8E2EBB6C-01D8-3B49-B5BE-B724EE080789}" dt="2023-10-18T14:36:13.439" v="98" actId="478"/>
          <ac:spMkLst>
            <pc:docMk/>
            <pc:sldMk cId="436984880" sldId="267"/>
            <ac:spMk id="4" creationId="{1FA0AC53-7CEC-87AC-667B-CDC08CDADE56}"/>
          </ac:spMkLst>
        </pc:spChg>
        <pc:spChg chg="add mod">
          <ac:chgData name="Forough Mofidi" userId="b372253a-15e4-4830-9dcb-1b5de04683cc" providerId="ADAL" clId="{8E2EBB6C-01D8-3B49-B5BE-B724EE080789}" dt="2023-10-18T18:55:03.760" v="1508" actId="255"/>
          <ac:spMkLst>
            <pc:docMk/>
            <pc:sldMk cId="436984880" sldId="267"/>
            <ac:spMk id="9" creationId="{D87B9E6B-AA78-B24D-21B8-AD7768A94F90}"/>
          </ac:spMkLst>
        </pc:spChg>
        <pc:picChg chg="add del mod modCrop">
          <ac:chgData name="Forough Mofidi" userId="b372253a-15e4-4830-9dcb-1b5de04683cc" providerId="ADAL" clId="{8E2EBB6C-01D8-3B49-B5BE-B724EE080789}" dt="2023-10-18T14:44:30.562" v="216" actId="478"/>
          <ac:picMkLst>
            <pc:docMk/>
            <pc:sldMk cId="436984880" sldId="267"/>
            <ac:picMk id="6" creationId="{01048630-886D-8072-DBFD-6A87F8D5A289}"/>
          </ac:picMkLst>
        </pc:picChg>
        <pc:picChg chg="add mod modCrop">
          <ac:chgData name="Forough Mofidi" userId="b372253a-15e4-4830-9dcb-1b5de04683cc" providerId="ADAL" clId="{8E2EBB6C-01D8-3B49-B5BE-B724EE080789}" dt="2023-10-18T14:44:55.851" v="221" actId="14100"/>
          <ac:picMkLst>
            <pc:docMk/>
            <pc:sldMk cId="436984880" sldId="267"/>
            <ac:picMk id="8" creationId="{72942C62-97AE-8AC1-C18A-4D2C9811D174}"/>
          </ac:picMkLst>
        </pc:picChg>
      </pc:sldChg>
      <pc:sldChg chg="addSp modSp mod ord">
        <pc:chgData name="Forough Mofidi" userId="b372253a-15e4-4830-9dcb-1b5de04683cc" providerId="ADAL" clId="{8E2EBB6C-01D8-3B49-B5BE-B724EE080789}" dt="2023-10-18T19:19:42.349" v="2146" actId="20578"/>
        <pc:sldMkLst>
          <pc:docMk/>
          <pc:sldMk cId="2434768717" sldId="268"/>
        </pc:sldMkLst>
        <pc:spChg chg="mod">
          <ac:chgData name="Forough Mofidi" userId="b372253a-15e4-4830-9dcb-1b5de04683cc" providerId="ADAL" clId="{8E2EBB6C-01D8-3B49-B5BE-B724EE080789}" dt="2023-10-18T18:59:17.757" v="1555" actId="313"/>
          <ac:spMkLst>
            <pc:docMk/>
            <pc:sldMk cId="2434768717" sldId="268"/>
            <ac:spMk id="3" creationId="{FFB3EC61-5B03-908E-049C-A2BD93CA4F76}"/>
          </ac:spMkLst>
        </pc:spChg>
        <pc:spChg chg="add mod">
          <ac:chgData name="Forough Mofidi" userId="b372253a-15e4-4830-9dcb-1b5de04683cc" providerId="ADAL" clId="{8E2EBB6C-01D8-3B49-B5BE-B724EE080789}" dt="2023-10-18T18:55:14.019" v="1510" actId="255"/>
          <ac:spMkLst>
            <pc:docMk/>
            <pc:sldMk cId="2434768717" sldId="268"/>
            <ac:spMk id="4" creationId="{47B4CD74-1433-3DDF-1532-F0AA47E9E7D2}"/>
          </ac:spMkLst>
        </pc:spChg>
      </pc:sldChg>
      <pc:sldChg chg="addSp modSp mod modNotesTx">
        <pc:chgData name="Forough Mofidi" userId="b372253a-15e4-4830-9dcb-1b5de04683cc" providerId="ADAL" clId="{8E2EBB6C-01D8-3B49-B5BE-B724EE080789}" dt="2023-10-18T19:57:14.776" v="2880" actId="20577"/>
        <pc:sldMkLst>
          <pc:docMk/>
          <pc:sldMk cId="709964273" sldId="269"/>
        </pc:sldMkLst>
        <pc:spChg chg="mod">
          <ac:chgData name="Forough Mofidi" userId="b372253a-15e4-4830-9dcb-1b5de04683cc" providerId="ADAL" clId="{8E2EBB6C-01D8-3B49-B5BE-B724EE080789}" dt="2023-10-17T21:25:38.274" v="48" actId="20577"/>
          <ac:spMkLst>
            <pc:docMk/>
            <pc:sldMk cId="709964273" sldId="269"/>
            <ac:spMk id="2" creationId="{198933C5-6041-2B1F-B86C-9DCD7F180BB9}"/>
          </ac:spMkLst>
        </pc:spChg>
        <pc:spChg chg="mod">
          <ac:chgData name="Forough Mofidi" userId="b372253a-15e4-4830-9dcb-1b5de04683cc" providerId="ADAL" clId="{8E2EBB6C-01D8-3B49-B5BE-B724EE080789}" dt="2023-10-18T19:57:14.776" v="2880" actId="20577"/>
          <ac:spMkLst>
            <pc:docMk/>
            <pc:sldMk cId="709964273" sldId="269"/>
            <ac:spMk id="3" creationId="{9D26838B-CE0A-EE8E-23BE-F4A1A4EA6E89}"/>
          </ac:spMkLst>
        </pc:spChg>
        <pc:spChg chg="add mod">
          <ac:chgData name="Forough Mofidi" userId="b372253a-15e4-4830-9dcb-1b5de04683cc" providerId="ADAL" clId="{8E2EBB6C-01D8-3B49-B5BE-B724EE080789}" dt="2023-10-18T18:55:09.355" v="1509" actId="255"/>
          <ac:spMkLst>
            <pc:docMk/>
            <pc:sldMk cId="709964273" sldId="269"/>
            <ac:spMk id="4" creationId="{3F37D621-5DF1-AFA0-F723-EA18EA10AEDE}"/>
          </ac:spMkLst>
        </pc:spChg>
        <pc:picChg chg="mod modCrop">
          <ac:chgData name="Forough Mofidi" userId="b372253a-15e4-4830-9dcb-1b5de04683cc" providerId="ADAL" clId="{8E2EBB6C-01D8-3B49-B5BE-B724EE080789}" dt="2023-10-18T19:50:18.818" v="2863" actId="1035"/>
          <ac:picMkLst>
            <pc:docMk/>
            <pc:sldMk cId="709964273" sldId="269"/>
            <ac:picMk id="6" creationId="{43CAA4E1-A66B-0B48-60C2-FA28B287BF43}"/>
          </ac:picMkLst>
        </pc:picChg>
      </pc:sldChg>
      <pc:sldChg chg="addSp delSp modSp mod">
        <pc:chgData name="Forough Mofidi" userId="b372253a-15e4-4830-9dcb-1b5de04683cc" providerId="ADAL" clId="{8E2EBB6C-01D8-3B49-B5BE-B724EE080789}" dt="2023-10-18T14:58:59.504" v="439" actId="478"/>
        <pc:sldMkLst>
          <pc:docMk/>
          <pc:sldMk cId="466219696" sldId="270"/>
        </pc:sldMkLst>
        <pc:spChg chg="mod">
          <ac:chgData name="Forough Mofidi" userId="b372253a-15e4-4830-9dcb-1b5de04683cc" providerId="ADAL" clId="{8E2EBB6C-01D8-3B49-B5BE-B724EE080789}" dt="2023-10-18T14:28:51.410" v="49" actId="20577"/>
          <ac:spMkLst>
            <pc:docMk/>
            <pc:sldMk cId="466219696" sldId="270"/>
            <ac:spMk id="3" creationId="{AF55D7D8-D435-9F1C-3E7D-162448839DBE}"/>
          </ac:spMkLst>
        </pc:spChg>
        <pc:spChg chg="add mod">
          <ac:chgData name="Forough Mofidi" userId="b372253a-15e4-4830-9dcb-1b5de04683cc" providerId="ADAL" clId="{8E2EBB6C-01D8-3B49-B5BE-B724EE080789}" dt="2023-10-18T14:58:27.464" v="437"/>
          <ac:spMkLst>
            <pc:docMk/>
            <pc:sldMk cId="466219696" sldId="270"/>
            <ac:spMk id="4" creationId="{D98C6307-5272-8A18-52D5-3C3FDEC78A7D}"/>
          </ac:spMkLst>
        </pc:spChg>
        <pc:spChg chg="add del mod">
          <ac:chgData name="Forough Mofidi" userId="b372253a-15e4-4830-9dcb-1b5de04683cc" providerId="ADAL" clId="{8E2EBB6C-01D8-3B49-B5BE-B724EE080789}" dt="2023-10-18T14:58:59.504" v="439" actId="478"/>
          <ac:spMkLst>
            <pc:docMk/>
            <pc:sldMk cId="466219696" sldId="270"/>
            <ac:spMk id="5" creationId="{C107CFC3-D0F2-8E6D-75DB-8813170B5DDE}"/>
          </ac:spMkLst>
        </pc:spChg>
      </pc:sldChg>
      <pc:sldChg chg="addSp delSp modSp mod">
        <pc:chgData name="Forough Mofidi" userId="b372253a-15e4-4830-9dcb-1b5de04683cc" providerId="ADAL" clId="{8E2EBB6C-01D8-3B49-B5BE-B724EE080789}" dt="2023-10-18T15:05:12.007" v="464" actId="478"/>
        <pc:sldMkLst>
          <pc:docMk/>
          <pc:sldMk cId="3274191262" sldId="271"/>
        </pc:sldMkLst>
        <pc:spChg chg="add del mod">
          <ac:chgData name="Forough Mofidi" userId="b372253a-15e4-4830-9dcb-1b5de04683cc" providerId="ADAL" clId="{8E2EBB6C-01D8-3B49-B5BE-B724EE080789}" dt="2023-10-18T15:05:12.007" v="464" actId="478"/>
          <ac:spMkLst>
            <pc:docMk/>
            <pc:sldMk cId="3274191262" sldId="271"/>
            <ac:spMk id="3" creationId="{0306F153-92B1-C231-725F-23A781AC4A01}"/>
          </ac:spMkLst>
        </pc:spChg>
      </pc:sldChg>
      <pc:sldChg chg="addSp delSp modSp mod">
        <pc:chgData name="Forough Mofidi" userId="b372253a-15e4-4830-9dcb-1b5de04683cc" providerId="ADAL" clId="{8E2EBB6C-01D8-3B49-B5BE-B724EE080789}" dt="2023-10-18T15:05:06.835" v="463" actId="478"/>
        <pc:sldMkLst>
          <pc:docMk/>
          <pc:sldMk cId="1809140029" sldId="273"/>
        </pc:sldMkLst>
        <pc:spChg chg="add del mod">
          <ac:chgData name="Forough Mofidi" userId="b372253a-15e4-4830-9dcb-1b5de04683cc" providerId="ADAL" clId="{8E2EBB6C-01D8-3B49-B5BE-B724EE080789}" dt="2023-10-18T15:05:06.835" v="463" actId="478"/>
          <ac:spMkLst>
            <pc:docMk/>
            <pc:sldMk cId="1809140029" sldId="273"/>
            <ac:spMk id="3" creationId="{3753A3AF-C2BF-AF60-59FE-A7F9FF2F6F2F}"/>
          </ac:spMkLst>
        </pc:spChg>
      </pc:sldChg>
      <pc:sldChg chg="addSp delSp modSp mod">
        <pc:chgData name="Forough Mofidi" userId="b372253a-15e4-4830-9dcb-1b5de04683cc" providerId="ADAL" clId="{8E2EBB6C-01D8-3B49-B5BE-B724EE080789}" dt="2023-10-18T15:05:02.428" v="462" actId="478"/>
        <pc:sldMkLst>
          <pc:docMk/>
          <pc:sldMk cId="231098961" sldId="274"/>
        </pc:sldMkLst>
        <pc:spChg chg="add del mod">
          <ac:chgData name="Forough Mofidi" userId="b372253a-15e4-4830-9dcb-1b5de04683cc" providerId="ADAL" clId="{8E2EBB6C-01D8-3B49-B5BE-B724EE080789}" dt="2023-10-18T15:05:02.428" v="462" actId="478"/>
          <ac:spMkLst>
            <pc:docMk/>
            <pc:sldMk cId="231098961" sldId="274"/>
            <ac:spMk id="3" creationId="{D4538D98-0A0A-57D3-201C-CEF1335D05BB}"/>
          </ac:spMkLst>
        </pc:spChg>
      </pc:sldChg>
      <pc:sldChg chg="addSp delSp modSp mod">
        <pc:chgData name="Forough Mofidi" userId="b372253a-15e4-4830-9dcb-1b5de04683cc" providerId="ADAL" clId="{8E2EBB6C-01D8-3B49-B5BE-B724EE080789}" dt="2023-10-18T15:04:58.001" v="461" actId="478"/>
        <pc:sldMkLst>
          <pc:docMk/>
          <pc:sldMk cId="3326545450" sldId="275"/>
        </pc:sldMkLst>
        <pc:spChg chg="add del mod">
          <ac:chgData name="Forough Mofidi" userId="b372253a-15e4-4830-9dcb-1b5de04683cc" providerId="ADAL" clId="{8E2EBB6C-01D8-3B49-B5BE-B724EE080789}" dt="2023-10-18T15:04:58.001" v="461" actId="478"/>
          <ac:spMkLst>
            <pc:docMk/>
            <pc:sldMk cId="3326545450" sldId="275"/>
            <ac:spMk id="3" creationId="{27540FD4-52F1-E42C-038A-5E6399CB15F6}"/>
          </ac:spMkLst>
        </pc:spChg>
      </pc:sldChg>
      <pc:sldChg chg="addSp delSp modSp new del mod modShow">
        <pc:chgData name="Forough Mofidi" userId="b372253a-15e4-4830-9dcb-1b5de04683cc" providerId="ADAL" clId="{8E2EBB6C-01D8-3B49-B5BE-B724EE080789}" dt="2023-10-18T19:53:01.600" v="2868" actId="2696"/>
        <pc:sldMkLst>
          <pc:docMk/>
          <pc:sldMk cId="3178478166" sldId="276"/>
        </pc:sldMkLst>
        <pc:spChg chg="mod">
          <ac:chgData name="Forough Mofidi" userId="b372253a-15e4-4830-9dcb-1b5de04683cc" providerId="ADAL" clId="{8E2EBB6C-01D8-3B49-B5BE-B724EE080789}" dt="2023-10-18T15:04:11.577" v="456" actId="20577"/>
          <ac:spMkLst>
            <pc:docMk/>
            <pc:sldMk cId="3178478166" sldId="276"/>
            <ac:spMk id="2" creationId="{BC688438-5CB3-1FB2-818F-538215854B0E}"/>
          </ac:spMkLst>
        </pc:spChg>
        <pc:spChg chg="del">
          <ac:chgData name="Forough Mofidi" userId="b372253a-15e4-4830-9dcb-1b5de04683cc" providerId="ADAL" clId="{8E2EBB6C-01D8-3B49-B5BE-B724EE080789}" dt="2023-10-18T15:03:56.730" v="442"/>
          <ac:spMkLst>
            <pc:docMk/>
            <pc:sldMk cId="3178478166" sldId="276"/>
            <ac:spMk id="3" creationId="{9DA9ABBE-4E47-CABD-29E9-89D751BAD173}"/>
          </ac:spMkLst>
        </pc:spChg>
        <pc:picChg chg="add mod modCrop">
          <ac:chgData name="Forough Mofidi" userId="b372253a-15e4-4830-9dcb-1b5de04683cc" providerId="ADAL" clId="{8E2EBB6C-01D8-3B49-B5BE-B724EE080789}" dt="2023-10-18T16:40:39.702" v="1491" actId="732"/>
          <ac:picMkLst>
            <pc:docMk/>
            <pc:sldMk cId="3178478166" sldId="276"/>
            <ac:picMk id="6" creationId="{AA19D3C1-7514-E976-3F90-3FF313566F63}"/>
          </ac:picMkLst>
        </pc:picChg>
        <pc:picChg chg="add mod modCrop">
          <ac:chgData name="Forough Mofidi" userId="b372253a-15e4-4830-9dcb-1b5de04683cc" providerId="ADAL" clId="{8E2EBB6C-01D8-3B49-B5BE-B724EE080789}" dt="2023-10-18T19:52:35.683" v="2867" actId="1076"/>
          <ac:picMkLst>
            <pc:docMk/>
            <pc:sldMk cId="3178478166" sldId="276"/>
            <ac:picMk id="8" creationId="{FC745836-E29F-E758-905F-9B350EAA1A0E}"/>
          </ac:picMkLst>
        </pc:picChg>
        <pc:picChg chg="add mod">
          <ac:chgData name="Forough Mofidi" userId="b372253a-15e4-4830-9dcb-1b5de04683cc" providerId="ADAL" clId="{8E2EBB6C-01D8-3B49-B5BE-B724EE080789}" dt="2023-10-18T16:41:04.615" v="1492" actId="571"/>
          <ac:picMkLst>
            <pc:docMk/>
            <pc:sldMk cId="3178478166" sldId="276"/>
            <ac:picMk id="9" creationId="{11C9AE53-554E-5079-BFED-A1327FE24491}"/>
          </ac:picMkLst>
        </pc:picChg>
      </pc:sldChg>
      <pc:sldChg chg="modSp new mod modShow">
        <pc:chgData name="Forough Mofidi" userId="b372253a-15e4-4830-9dcb-1b5de04683cc" providerId="ADAL" clId="{8E2EBB6C-01D8-3B49-B5BE-B724EE080789}" dt="2023-10-18T19:52:17.721" v="2866" actId="1076"/>
        <pc:sldMkLst>
          <pc:docMk/>
          <pc:sldMk cId="1307913169" sldId="277"/>
        </pc:sldMkLst>
        <pc:spChg chg="mod">
          <ac:chgData name="Forough Mofidi" userId="b372253a-15e4-4830-9dcb-1b5de04683cc" providerId="ADAL" clId="{8E2EBB6C-01D8-3B49-B5BE-B724EE080789}" dt="2023-10-18T18:55:40.110" v="1513" actId="255"/>
          <ac:spMkLst>
            <pc:docMk/>
            <pc:sldMk cId="1307913169" sldId="277"/>
            <ac:spMk id="4" creationId="{6C0E1D15-AB57-3C15-BD42-A05AE2EF9225}"/>
          </ac:spMkLst>
        </pc:spChg>
        <pc:picChg chg="mod">
          <ac:chgData name="Forough Mofidi" userId="b372253a-15e4-4830-9dcb-1b5de04683cc" providerId="ADAL" clId="{8E2EBB6C-01D8-3B49-B5BE-B724EE080789}" dt="2023-10-18T19:52:17.721" v="2866" actId="1076"/>
          <ac:picMkLst>
            <pc:docMk/>
            <pc:sldMk cId="1307913169" sldId="277"/>
            <ac:picMk id="6" creationId="{C532D6B1-85A7-925C-6F69-8C8324FC4DB5}"/>
          </ac:picMkLst>
        </pc:picChg>
      </pc:sldChg>
      <pc:sldChg chg="addSp delSp modSp new mod ord modNotesTx">
        <pc:chgData name="Forough Mofidi" userId="b372253a-15e4-4830-9dcb-1b5de04683cc" providerId="ADAL" clId="{8E2EBB6C-01D8-3B49-B5BE-B724EE080789}" dt="2023-10-18T19:39:19.379" v="2806" actId="20577"/>
        <pc:sldMkLst>
          <pc:docMk/>
          <pc:sldMk cId="683566034" sldId="278"/>
        </pc:sldMkLst>
        <pc:spChg chg="mod">
          <ac:chgData name="Forough Mofidi" userId="b372253a-15e4-4830-9dcb-1b5de04683cc" providerId="ADAL" clId="{8E2EBB6C-01D8-3B49-B5BE-B724EE080789}" dt="2023-10-18T16:04:27.752" v="942" actId="20577"/>
          <ac:spMkLst>
            <pc:docMk/>
            <pc:sldMk cId="683566034" sldId="278"/>
            <ac:spMk id="2" creationId="{26854C45-4D56-D362-DE3B-7378AD5579DE}"/>
          </ac:spMkLst>
        </pc:spChg>
        <pc:spChg chg="del mod">
          <ac:chgData name="Forough Mofidi" userId="b372253a-15e4-4830-9dcb-1b5de04683cc" providerId="ADAL" clId="{8E2EBB6C-01D8-3B49-B5BE-B724EE080789}" dt="2023-10-18T16:05:40.290" v="1039" actId="478"/>
          <ac:spMkLst>
            <pc:docMk/>
            <pc:sldMk cId="683566034" sldId="278"/>
            <ac:spMk id="3" creationId="{34D34918-800C-673F-2D54-387430803448}"/>
          </ac:spMkLst>
        </pc:spChg>
        <pc:spChg chg="mod">
          <ac:chgData name="Forough Mofidi" userId="b372253a-15e4-4830-9dcb-1b5de04683cc" providerId="ADAL" clId="{8E2EBB6C-01D8-3B49-B5BE-B724EE080789}" dt="2023-10-18T18:55:31.983" v="1512" actId="255"/>
          <ac:spMkLst>
            <pc:docMk/>
            <pc:sldMk cId="683566034" sldId="278"/>
            <ac:spMk id="4" creationId="{DDDA8C22-7B43-7424-7A3F-F4CC1FA661C4}"/>
          </ac:spMkLst>
        </pc:spChg>
        <pc:spChg chg="add mod">
          <ac:chgData name="Forough Mofidi" userId="b372253a-15e4-4830-9dcb-1b5de04683cc" providerId="ADAL" clId="{8E2EBB6C-01D8-3B49-B5BE-B724EE080789}" dt="2023-10-18T16:19:39.627" v="1445" actId="404"/>
          <ac:spMkLst>
            <pc:docMk/>
            <pc:sldMk cId="683566034" sldId="278"/>
            <ac:spMk id="5" creationId="{19E33939-8F8A-4E7A-94F3-519696E54C6B}"/>
          </ac:spMkLst>
        </pc:spChg>
        <pc:spChg chg="add mod">
          <ac:chgData name="Forough Mofidi" userId="b372253a-15e4-4830-9dcb-1b5de04683cc" providerId="ADAL" clId="{8E2EBB6C-01D8-3B49-B5BE-B724EE080789}" dt="2023-10-18T16:19:39.627" v="1445" actId="404"/>
          <ac:spMkLst>
            <pc:docMk/>
            <pc:sldMk cId="683566034" sldId="278"/>
            <ac:spMk id="6" creationId="{381F6BD0-B0BC-0B9D-4521-CB6017E453B5}"/>
          </ac:spMkLst>
        </pc:spChg>
        <pc:spChg chg="add mod">
          <ac:chgData name="Forough Mofidi" userId="b372253a-15e4-4830-9dcb-1b5de04683cc" providerId="ADAL" clId="{8E2EBB6C-01D8-3B49-B5BE-B724EE080789}" dt="2023-10-18T16:19:39.627" v="1445" actId="404"/>
          <ac:spMkLst>
            <pc:docMk/>
            <pc:sldMk cId="683566034" sldId="278"/>
            <ac:spMk id="7" creationId="{C2281D17-CF70-6760-CBAB-E17F5A12EE1E}"/>
          </ac:spMkLst>
        </pc:spChg>
        <pc:spChg chg="add mod">
          <ac:chgData name="Forough Mofidi" userId="b372253a-15e4-4830-9dcb-1b5de04683cc" providerId="ADAL" clId="{8E2EBB6C-01D8-3B49-B5BE-B724EE080789}" dt="2023-10-18T16:24:41.033" v="1482" actId="1076"/>
          <ac:spMkLst>
            <pc:docMk/>
            <pc:sldMk cId="683566034" sldId="278"/>
            <ac:spMk id="8" creationId="{AB36F698-DFC0-0A93-3BEA-4B67AB02617E}"/>
          </ac:spMkLst>
        </pc:spChg>
        <pc:spChg chg="add mod">
          <ac:chgData name="Forough Mofidi" userId="b372253a-15e4-4830-9dcb-1b5de04683cc" providerId="ADAL" clId="{8E2EBB6C-01D8-3B49-B5BE-B724EE080789}" dt="2023-10-18T16:16:39.934" v="1380" actId="14100"/>
          <ac:spMkLst>
            <pc:docMk/>
            <pc:sldMk cId="683566034" sldId="278"/>
            <ac:spMk id="9" creationId="{9485343B-B6FE-FC66-7F9C-F33CA4232827}"/>
          </ac:spMkLst>
        </pc:spChg>
        <pc:spChg chg="add mod">
          <ac:chgData name="Forough Mofidi" userId="b372253a-15e4-4830-9dcb-1b5de04683cc" providerId="ADAL" clId="{8E2EBB6C-01D8-3B49-B5BE-B724EE080789}" dt="2023-10-18T19:37:17.857" v="2695" actId="313"/>
          <ac:spMkLst>
            <pc:docMk/>
            <pc:sldMk cId="683566034" sldId="278"/>
            <ac:spMk id="10" creationId="{E7937279-F37F-93E7-C76B-11D129AF31CF}"/>
          </ac:spMkLst>
        </pc:spChg>
        <pc:spChg chg="add mod">
          <ac:chgData name="Forough Mofidi" userId="b372253a-15e4-4830-9dcb-1b5de04683cc" providerId="ADAL" clId="{8E2EBB6C-01D8-3B49-B5BE-B724EE080789}" dt="2023-10-18T19:36:15.236" v="2660" actId="20577"/>
          <ac:spMkLst>
            <pc:docMk/>
            <pc:sldMk cId="683566034" sldId="278"/>
            <ac:spMk id="11" creationId="{7EF6F4CA-E01F-CE87-3203-3C1B7F16980F}"/>
          </ac:spMkLst>
        </pc:spChg>
        <pc:spChg chg="add mod">
          <ac:chgData name="Forough Mofidi" userId="b372253a-15e4-4830-9dcb-1b5de04683cc" providerId="ADAL" clId="{8E2EBB6C-01D8-3B49-B5BE-B724EE080789}" dt="2023-10-18T19:36:26.279" v="2661" actId="20578"/>
          <ac:spMkLst>
            <pc:docMk/>
            <pc:sldMk cId="683566034" sldId="278"/>
            <ac:spMk id="12" creationId="{1584CA52-000C-9FF8-1223-C319DFB853E5}"/>
          </ac:spMkLst>
        </pc:spChg>
        <pc:spChg chg="add mod">
          <ac:chgData name="Forough Mofidi" userId="b372253a-15e4-4830-9dcb-1b5de04683cc" providerId="ADAL" clId="{8E2EBB6C-01D8-3B49-B5BE-B724EE080789}" dt="2023-10-18T19:39:04.216" v="2765" actId="20577"/>
          <ac:spMkLst>
            <pc:docMk/>
            <pc:sldMk cId="683566034" sldId="278"/>
            <ac:spMk id="13" creationId="{C0127F5B-00CB-4883-D773-CF105C29E758}"/>
          </ac:spMkLst>
        </pc:spChg>
        <pc:spChg chg="add del mod topLvl">
          <ac:chgData name="Forough Mofidi" userId="b372253a-15e4-4830-9dcb-1b5de04683cc" providerId="ADAL" clId="{8E2EBB6C-01D8-3B49-B5BE-B724EE080789}" dt="2023-10-18T16:22:21.263" v="1478" actId="478"/>
          <ac:spMkLst>
            <pc:docMk/>
            <pc:sldMk cId="683566034" sldId="278"/>
            <ac:spMk id="14" creationId="{672C72E2-85DC-6820-B1C6-746B7E5EBB85}"/>
          </ac:spMkLst>
        </pc:spChg>
        <pc:spChg chg="add del mod topLvl">
          <ac:chgData name="Forough Mofidi" userId="b372253a-15e4-4830-9dcb-1b5de04683cc" providerId="ADAL" clId="{8E2EBB6C-01D8-3B49-B5BE-B724EE080789}" dt="2023-10-18T16:22:22.248" v="1479" actId="478"/>
          <ac:spMkLst>
            <pc:docMk/>
            <pc:sldMk cId="683566034" sldId="278"/>
            <ac:spMk id="15" creationId="{3F9AF253-8DA1-4B38-5979-5088065B92E2}"/>
          </ac:spMkLst>
        </pc:spChg>
        <pc:spChg chg="add del mod topLvl">
          <ac:chgData name="Forough Mofidi" userId="b372253a-15e4-4830-9dcb-1b5de04683cc" providerId="ADAL" clId="{8E2EBB6C-01D8-3B49-B5BE-B724EE080789}" dt="2023-10-18T16:22:23.062" v="1480" actId="478"/>
          <ac:spMkLst>
            <pc:docMk/>
            <pc:sldMk cId="683566034" sldId="278"/>
            <ac:spMk id="16" creationId="{6D86A343-4D31-7F9F-39E8-3A92B53C7B44}"/>
          </ac:spMkLst>
        </pc:spChg>
        <pc:spChg chg="add mod">
          <ac:chgData name="Forough Mofidi" userId="b372253a-15e4-4830-9dcb-1b5de04683cc" providerId="ADAL" clId="{8E2EBB6C-01D8-3B49-B5BE-B724EE080789}" dt="2023-10-18T16:22:01.338" v="1472" actId="14100"/>
          <ac:spMkLst>
            <pc:docMk/>
            <pc:sldMk cId="683566034" sldId="278"/>
            <ac:spMk id="18" creationId="{3B32EC47-0A47-0BFB-068D-9E500D22E42D}"/>
          </ac:spMkLst>
        </pc:spChg>
        <pc:spChg chg="add mod">
          <ac:chgData name="Forough Mofidi" userId="b372253a-15e4-4830-9dcb-1b5de04683cc" providerId="ADAL" clId="{8E2EBB6C-01D8-3B49-B5BE-B724EE080789}" dt="2023-10-18T16:22:05.939" v="1474" actId="1076"/>
          <ac:spMkLst>
            <pc:docMk/>
            <pc:sldMk cId="683566034" sldId="278"/>
            <ac:spMk id="19" creationId="{4167D7D5-6128-DB37-FBDB-7F4FBE265FFD}"/>
          </ac:spMkLst>
        </pc:spChg>
        <pc:spChg chg="add mod">
          <ac:chgData name="Forough Mofidi" userId="b372253a-15e4-4830-9dcb-1b5de04683cc" providerId="ADAL" clId="{8E2EBB6C-01D8-3B49-B5BE-B724EE080789}" dt="2023-10-18T16:22:16.935" v="1477" actId="1076"/>
          <ac:spMkLst>
            <pc:docMk/>
            <pc:sldMk cId="683566034" sldId="278"/>
            <ac:spMk id="20" creationId="{A7D9626A-C86D-637D-4BC9-DB52C62269F7}"/>
          </ac:spMkLst>
        </pc:spChg>
        <pc:grpChg chg="add del mod">
          <ac:chgData name="Forough Mofidi" userId="b372253a-15e4-4830-9dcb-1b5de04683cc" providerId="ADAL" clId="{8E2EBB6C-01D8-3B49-B5BE-B724EE080789}" dt="2023-10-18T16:21:10.396" v="1454" actId="165"/>
          <ac:grpSpMkLst>
            <pc:docMk/>
            <pc:sldMk cId="683566034" sldId="278"/>
            <ac:grpSpMk id="17" creationId="{2C01D993-7E10-DB84-BC54-5212D20E75AA}"/>
          </ac:grpSpMkLst>
        </pc:grpChg>
      </pc:sldChg>
      <pc:sldChg chg="modSp new add del mod ord">
        <pc:chgData name="Forough Mofidi" userId="b372253a-15e4-4830-9dcb-1b5de04683cc" providerId="ADAL" clId="{8E2EBB6C-01D8-3B49-B5BE-B724EE080789}" dt="2023-10-18T19:48:37.350" v="2858" actId="255"/>
        <pc:sldMkLst>
          <pc:docMk/>
          <pc:sldMk cId="3893925353" sldId="279"/>
        </pc:sldMkLst>
        <pc:spChg chg="mod">
          <ac:chgData name="Forough Mofidi" userId="b372253a-15e4-4830-9dcb-1b5de04683cc" providerId="ADAL" clId="{8E2EBB6C-01D8-3B49-B5BE-B724EE080789}" dt="2023-10-18T19:42:57.911" v="2823" actId="20577"/>
          <ac:spMkLst>
            <pc:docMk/>
            <pc:sldMk cId="3893925353" sldId="279"/>
            <ac:spMk id="2" creationId="{3BE0EFA6-C129-1B9B-1760-804F700C7515}"/>
          </ac:spMkLst>
        </pc:spChg>
        <pc:spChg chg="mod">
          <ac:chgData name="Forough Mofidi" userId="b372253a-15e4-4830-9dcb-1b5de04683cc" providerId="ADAL" clId="{8E2EBB6C-01D8-3B49-B5BE-B724EE080789}" dt="2023-10-18T19:43:56.182" v="2857" actId="20577"/>
          <ac:spMkLst>
            <pc:docMk/>
            <pc:sldMk cId="3893925353" sldId="279"/>
            <ac:spMk id="3" creationId="{0BE66758-067B-A8A5-42A5-6F78E7945C1D}"/>
          </ac:spMkLst>
        </pc:spChg>
        <pc:spChg chg="mod">
          <ac:chgData name="Forough Mofidi" userId="b372253a-15e4-4830-9dcb-1b5de04683cc" providerId="ADAL" clId="{8E2EBB6C-01D8-3B49-B5BE-B724EE080789}" dt="2023-10-18T19:48:37.350" v="2858" actId="255"/>
          <ac:spMkLst>
            <pc:docMk/>
            <pc:sldMk cId="3893925353" sldId="279"/>
            <ac:spMk id="4" creationId="{5180F2A7-DB30-418F-2219-B368A7FA25FB}"/>
          </ac:spMkLst>
        </pc:spChg>
      </pc:sldChg>
    </pc:docChg>
  </pc:docChgLst>
  <pc:docChgLst>
    <pc:chgData name="Danae Vassiliadis" userId="S::danaev@uchicago.edu::be8d5cde-b13d-486e-892b-24da7ed2b348" providerId="AD" clId="Web-{A5525480-6DD6-4D61-CCD7-EE8A90EA8467}"/>
    <pc:docChg chg="modSld">
      <pc:chgData name="Danae Vassiliadis" userId="S::danaev@uchicago.edu::be8d5cde-b13d-486e-892b-24da7ed2b348" providerId="AD" clId="Web-{A5525480-6DD6-4D61-CCD7-EE8A90EA8467}" dt="2023-10-18T16:29:58.082" v="13" actId="20577"/>
      <pc:docMkLst>
        <pc:docMk/>
      </pc:docMkLst>
      <pc:sldChg chg="modSp">
        <pc:chgData name="Danae Vassiliadis" userId="S::danaev@uchicago.edu::be8d5cde-b13d-486e-892b-24da7ed2b348" providerId="AD" clId="Web-{A5525480-6DD6-4D61-CCD7-EE8A90EA8467}" dt="2023-10-18T16:29:58.082" v="13" actId="20577"/>
        <pc:sldMkLst>
          <pc:docMk/>
          <pc:sldMk cId="2226558858" sldId="263"/>
        </pc:sldMkLst>
        <pc:spChg chg="mod">
          <ac:chgData name="Danae Vassiliadis" userId="S::danaev@uchicago.edu::be8d5cde-b13d-486e-892b-24da7ed2b348" providerId="AD" clId="Web-{A5525480-6DD6-4D61-CCD7-EE8A90EA8467}" dt="2023-10-18T16:29:58.082" v="13" actId="20577"/>
          <ac:spMkLst>
            <pc:docMk/>
            <pc:sldMk cId="2226558858" sldId="263"/>
            <ac:spMk id="3" creationId="{152209B0-71A3-12E1-DC50-9EE7B8094634}"/>
          </ac:spMkLst>
        </pc:spChg>
      </pc:sldChg>
    </pc:docChg>
  </pc:docChgLst>
  <pc:docChgLst>
    <pc:chgData name="Danae Vassiliadis" userId="S::danaev@uchicago.edu::be8d5cde-b13d-486e-892b-24da7ed2b348" providerId="AD" clId="Web-{CF28FE0E-D4D9-0576-26B6-787D456B92EA}"/>
    <pc:docChg chg="modSld sldOrd">
      <pc:chgData name="Danae Vassiliadis" userId="S::danaev@uchicago.edu::be8d5cde-b13d-486e-892b-24da7ed2b348" providerId="AD" clId="Web-{CF28FE0E-D4D9-0576-26B6-787D456B92EA}" dt="2023-10-18T17:22:48.025" v="14" actId="1076"/>
      <pc:docMkLst>
        <pc:docMk/>
      </pc:docMkLst>
      <pc:sldChg chg="addSp modSp ord">
        <pc:chgData name="Danae Vassiliadis" userId="S::danaev@uchicago.edu::be8d5cde-b13d-486e-892b-24da7ed2b348" providerId="AD" clId="Web-{CF28FE0E-D4D9-0576-26B6-787D456B92EA}" dt="2023-10-18T17:22:12.399" v="9" actId="1076"/>
        <pc:sldMkLst>
          <pc:docMk/>
          <pc:sldMk cId="1381965096" sldId="262"/>
        </pc:sldMkLst>
        <pc:spChg chg="mod">
          <ac:chgData name="Danae Vassiliadis" userId="S::danaev@uchicago.edu::be8d5cde-b13d-486e-892b-24da7ed2b348" providerId="AD" clId="Web-{CF28FE0E-D4D9-0576-26B6-787D456B92EA}" dt="2023-10-18T17:22:03.415" v="6" actId="1076"/>
          <ac:spMkLst>
            <pc:docMk/>
            <pc:sldMk cId="1381965096" sldId="262"/>
            <ac:spMk id="3" creationId="{CB57B9E9-1355-859C-891A-4F0F1C2D221B}"/>
          </ac:spMkLst>
        </pc:spChg>
        <pc:spChg chg="mod">
          <ac:chgData name="Danae Vassiliadis" userId="S::danaev@uchicago.edu::be8d5cde-b13d-486e-892b-24da7ed2b348" providerId="AD" clId="Web-{CF28FE0E-D4D9-0576-26B6-787D456B92EA}" dt="2023-10-18T17:22:06.071" v="7" actId="1076"/>
          <ac:spMkLst>
            <pc:docMk/>
            <pc:sldMk cId="1381965096" sldId="262"/>
            <ac:spMk id="6" creationId="{4FD37730-6F7C-C59A-DBC1-DB164BAFC56F}"/>
          </ac:spMkLst>
        </pc:spChg>
        <pc:spChg chg="add mod">
          <ac:chgData name="Danae Vassiliadis" userId="S::danaev@uchicago.edu::be8d5cde-b13d-486e-892b-24da7ed2b348" providerId="AD" clId="Web-{CF28FE0E-D4D9-0576-26B6-787D456B92EA}" dt="2023-10-18T17:21:57.493" v="5" actId="20577"/>
          <ac:spMkLst>
            <pc:docMk/>
            <pc:sldMk cId="1381965096" sldId="262"/>
            <ac:spMk id="7" creationId="{42D85294-416C-513C-98F8-1ACBB13E6F79}"/>
          </ac:spMkLst>
        </pc:spChg>
        <pc:picChg chg="mod">
          <ac:chgData name="Danae Vassiliadis" userId="S::danaev@uchicago.edu::be8d5cde-b13d-486e-892b-24da7ed2b348" providerId="AD" clId="Web-{CF28FE0E-D4D9-0576-26B6-787D456B92EA}" dt="2023-10-18T17:22:08.977" v="8" actId="1076"/>
          <ac:picMkLst>
            <pc:docMk/>
            <pc:sldMk cId="1381965096" sldId="262"/>
            <ac:picMk id="5" creationId="{7E6C1424-5F11-B642-426F-69EB87AC162E}"/>
          </ac:picMkLst>
        </pc:picChg>
        <pc:picChg chg="mod">
          <ac:chgData name="Danae Vassiliadis" userId="S::danaev@uchicago.edu::be8d5cde-b13d-486e-892b-24da7ed2b348" providerId="AD" clId="Web-{CF28FE0E-D4D9-0576-26B6-787D456B92EA}" dt="2023-10-18T17:22:12.399" v="9" actId="1076"/>
          <ac:picMkLst>
            <pc:docMk/>
            <pc:sldMk cId="1381965096" sldId="262"/>
            <ac:picMk id="8" creationId="{3CA435DB-F14E-65F7-0992-26C93EBBEC4D}"/>
          </ac:picMkLst>
        </pc:picChg>
      </pc:sldChg>
      <pc:sldChg chg="modSp">
        <pc:chgData name="Danae Vassiliadis" userId="S::danaev@uchicago.edu::be8d5cde-b13d-486e-892b-24da7ed2b348" providerId="AD" clId="Web-{CF28FE0E-D4D9-0576-26B6-787D456B92EA}" dt="2023-10-18T17:22:26.493" v="11" actId="1076"/>
        <pc:sldMkLst>
          <pc:docMk/>
          <pc:sldMk cId="436984880" sldId="267"/>
        </pc:sldMkLst>
        <pc:spChg chg="mod">
          <ac:chgData name="Danae Vassiliadis" userId="S::danaev@uchicago.edu::be8d5cde-b13d-486e-892b-24da7ed2b348" providerId="AD" clId="Web-{CF28FE0E-D4D9-0576-26B6-787D456B92EA}" dt="2023-10-18T17:22:23.556" v="10" actId="1076"/>
          <ac:spMkLst>
            <pc:docMk/>
            <pc:sldMk cId="436984880" sldId="267"/>
            <ac:spMk id="3" creationId="{FFB3EC61-5B03-908E-049C-A2BD93CA4F76}"/>
          </ac:spMkLst>
        </pc:spChg>
        <pc:picChg chg="mod">
          <ac:chgData name="Danae Vassiliadis" userId="S::danaev@uchicago.edu::be8d5cde-b13d-486e-892b-24da7ed2b348" providerId="AD" clId="Web-{CF28FE0E-D4D9-0576-26B6-787D456B92EA}" dt="2023-10-18T17:22:26.493" v="11" actId="1076"/>
          <ac:picMkLst>
            <pc:docMk/>
            <pc:sldMk cId="436984880" sldId="267"/>
            <ac:picMk id="8" creationId="{72942C62-97AE-8AC1-C18A-4D2C9811D174}"/>
          </ac:picMkLst>
        </pc:picChg>
      </pc:sldChg>
      <pc:sldChg chg="modSp">
        <pc:chgData name="Danae Vassiliadis" userId="S::danaev@uchicago.edu::be8d5cde-b13d-486e-892b-24da7ed2b348" providerId="AD" clId="Web-{CF28FE0E-D4D9-0576-26B6-787D456B92EA}" dt="2023-10-18T17:22:48.025" v="14" actId="1076"/>
        <pc:sldMkLst>
          <pc:docMk/>
          <pc:sldMk cId="709964273" sldId="269"/>
        </pc:sldMkLst>
        <pc:spChg chg="mod">
          <ac:chgData name="Danae Vassiliadis" userId="S::danaev@uchicago.edu::be8d5cde-b13d-486e-892b-24da7ed2b348" providerId="AD" clId="Web-{CF28FE0E-D4D9-0576-26B6-787D456B92EA}" dt="2023-10-18T17:22:32.150" v="12" actId="1076"/>
          <ac:spMkLst>
            <pc:docMk/>
            <pc:sldMk cId="709964273" sldId="269"/>
            <ac:spMk id="3" creationId="{9D26838B-CE0A-EE8E-23BE-F4A1A4EA6E89}"/>
          </ac:spMkLst>
        </pc:spChg>
        <pc:picChg chg="mod">
          <ac:chgData name="Danae Vassiliadis" userId="S::danaev@uchicago.edu::be8d5cde-b13d-486e-892b-24da7ed2b348" providerId="AD" clId="Web-{CF28FE0E-D4D9-0576-26B6-787D456B92EA}" dt="2023-10-18T17:22:48.025" v="14" actId="1076"/>
          <ac:picMkLst>
            <pc:docMk/>
            <pc:sldMk cId="709964273" sldId="269"/>
            <ac:picMk id="6" creationId="{43CAA4E1-A66B-0B48-60C2-FA28B287BF43}"/>
          </ac:picMkLst>
        </pc:picChg>
      </pc:sldChg>
    </pc:docChg>
  </pc:docChgLst>
  <pc:docChgLst>
    <pc:chgData name="Danae Vassiliadis" userId="S::danaev@uchicago.edu::be8d5cde-b13d-486e-892b-24da7ed2b348" providerId="AD" clId="Web-{6F0FBA05-D6E4-17D5-BEBB-625C391D53DF}"/>
    <pc:docChg chg="modSld">
      <pc:chgData name="Danae Vassiliadis" userId="S::danaev@uchicago.edu::be8d5cde-b13d-486e-892b-24da7ed2b348" providerId="AD" clId="Web-{6F0FBA05-D6E4-17D5-BEBB-625C391D53DF}" dt="2023-10-18T20:16:35.614" v="15" actId="20577"/>
      <pc:docMkLst>
        <pc:docMk/>
      </pc:docMkLst>
      <pc:sldChg chg="modSp">
        <pc:chgData name="Danae Vassiliadis" userId="S::danaev@uchicago.edu::be8d5cde-b13d-486e-892b-24da7ed2b348" providerId="AD" clId="Web-{6F0FBA05-D6E4-17D5-BEBB-625C391D53DF}" dt="2023-10-18T20:16:35.614" v="15" actId="20577"/>
        <pc:sldMkLst>
          <pc:docMk/>
          <pc:sldMk cId="2902812482" sldId="261"/>
        </pc:sldMkLst>
        <pc:spChg chg="mod">
          <ac:chgData name="Danae Vassiliadis" userId="S::danaev@uchicago.edu::be8d5cde-b13d-486e-892b-24da7ed2b348" providerId="AD" clId="Web-{6F0FBA05-D6E4-17D5-BEBB-625C391D53DF}" dt="2023-10-18T20:16:35.614" v="15" actId="20577"/>
          <ac:spMkLst>
            <pc:docMk/>
            <pc:sldMk cId="2902812482" sldId="261"/>
            <ac:spMk id="3" creationId="{65E1CCF4-BB6D-9E80-30EF-DE5422843F3A}"/>
          </ac:spMkLst>
        </pc:spChg>
        <pc:spChg chg="mod">
          <ac:chgData name="Danae Vassiliadis" userId="S::danaev@uchicago.edu::be8d5cde-b13d-486e-892b-24da7ed2b348" providerId="AD" clId="Web-{6F0FBA05-D6E4-17D5-BEBB-625C391D53DF}" dt="2023-10-18T20:04:11.719" v="4" actId="14100"/>
          <ac:spMkLst>
            <pc:docMk/>
            <pc:sldMk cId="2902812482" sldId="261"/>
            <ac:spMk id="16" creationId="{27DAED24-C5AE-A72F-B26A-CB041B83E797}"/>
          </ac:spMkLst>
        </pc:spChg>
      </pc:sldChg>
    </pc:docChg>
  </pc:docChgLst>
  <pc:docChgLst>
    <pc:chgData name="David Zhu" userId="ded49f75-68ba-45ec-8d70-c1ccad6e6d67" providerId="ADAL" clId="{D6DF9170-4CEF-D94D-AB8F-BC9AB1EF03AE}"/>
    <pc:docChg chg="undo redo custSel modSld">
      <pc:chgData name="David Zhu" userId="ded49f75-68ba-45ec-8d70-c1ccad6e6d67" providerId="ADAL" clId="{D6DF9170-4CEF-D94D-AB8F-BC9AB1EF03AE}" dt="2023-10-18T17:33:56.471" v="1346" actId="20577"/>
      <pc:docMkLst>
        <pc:docMk/>
      </pc:docMkLst>
      <pc:sldChg chg="modSp">
        <pc:chgData name="David Zhu" userId="ded49f75-68ba-45ec-8d70-c1ccad6e6d67" providerId="ADAL" clId="{D6DF9170-4CEF-D94D-AB8F-BC9AB1EF03AE}" dt="2023-10-18T17:19:47.282" v="455" actId="1076"/>
        <pc:sldMkLst>
          <pc:docMk/>
          <pc:sldMk cId="1381965096" sldId="262"/>
        </pc:sldMkLst>
        <pc:spChg chg="mod">
          <ac:chgData name="David Zhu" userId="ded49f75-68ba-45ec-8d70-c1ccad6e6d67" providerId="ADAL" clId="{D6DF9170-4CEF-D94D-AB8F-BC9AB1EF03AE}" dt="2023-10-18T17:19:47.282" v="455" actId="1076"/>
          <ac:spMkLst>
            <pc:docMk/>
            <pc:sldMk cId="1381965096" sldId="262"/>
            <ac:spMk id="2" creationId="{6FB33BC9-8CF1-0402-689B-F7742C098262}"/>
          </ac:spMkLst>
        </pc:spChg>
      </pc:sldChg>
      <pc:sldChg chg="modSp">
        <pc:chgData name="David Zhu" userId="ded49f75-68ba-45ec-8d70-c1ccad6e6d67" providerId="ADAL" clId="{D6DF9170-4CEF-D94D-AB8F-BC9AB1EF03AE}" dt="2023-10-18T17:33:56.471" v="1346" actId="20577"/>
        <pc:sldMkLst>
          <pc:docMk/>
          <pc:sldMk cId="2226558858" sldId="263"/>
        </pc:sldMkLst>
        <pc:spChg chg="mod">
          <ac:chgData name="David Zhu" userId="ded49f75-68ba-45ec-8d70-c1ccad6e6d67" providerId="ADAL" clId="{D6DF9170-4CEF-D94D-AB8F-BC9AB1EF03AE}" dt="2023-10-18T17:33:56.471" v="1346" actId="20577"/>
          <ac:spMkLst>
            <pc:docMk/>
            <pc:sldMk cId="2226558858" sldId="263"/>
            <ac:spMk id="3" creationId="{152209B0-71A3-12E1-DC50-9EE7B8094634}"/>
          </ac:spMkLst>
        </pc:spChg>
      </pc:sldChg>
      <pc:sldChg chg="addSp modSp">
        <pc:chgData name="David Zhu" userId="ded49f75-68ba-45ec-8d70-c1ccad6e6d67" providerId="ADAL" clId="{D6DF9170-4CEF-D94D-AB8F-BC9AB1EF03AE}" dt="2023-10-18T17:29:36.761" v="1089" actId="1076"/>
        <pc:sldMkLst>
          <pc:docMk/>
          <pc:sldMk cId="709964273" sldId="269"/>
        </pc:sldMkLst>
        <pc:spChg chg="mod">
          <ac:chgData name="David Zhu" userId="ded49f75-68ba-45ec-8d70-c1ccad6e6d67" providerId="ADAL" clId="{D6DF9170-4CEF-D94D-AB8F-BC9AB1EF03AE}" dt="2023-10-18T16:40:43.466" v="451" actId="1076"/>
          <ac:spMkLst>
            <pc:docMk/>
            <pc:sldMk cId="709964273" sldId="269"/>
            <ac:spMk id="3" creationId="{9D26838B-CE0A-EE8E-23BE-F4A1A4EA6E89}"/>
          </ac:spMkLst>
        </pc:spChg>
        <pc:picChg chg="add mod">
          <ac:chgData name="David Zhu" userId="ded49f75-68ba-45ec-8d70-c1ccad6e6d67" providerId="ADAL" clId="{D6DF9170-4CEF-D94D-AB8F-BC9AB1EF03AE}" dt="2023-10-18T16:40:50.486" v="454" actId="1076"/>
          <ac:picMkLst>
            <pc:docMk/>
            <pc:sldMk cId="709964273" sldId="269"/>
            <ac:picMk id="5" creationId="{CABC2FB6-8741-62FA-C0C4-6F17B88100C9}"/>
          </ac:picMkLst>
        </pc:picChg>
        <pc:picChg chg="mod">
          <ac:chgData name="David Zhu" userId="ded49f75-68ba-45ec-8d70-c1ccad6e6d67" providerId="ADAL" clId="{D6DF9170-4CEF-D94D-AB8F-BC9AB1EF03AE}" dt="2023-10-18T17:29:36.761" v="1089" actId="1076"/>
          <ac:picMkLst>
            <pc:docMk/>
            <pc:sldMk cId="709964273" sldId="269"/>
            <ac:picMk id="6" creationId="{43CAA4E1-A66B-0B48-60C2-FA28B287BF43}"/>
          </ac:picMkLst>
        </pc:picChg>
      </pc:sldChg>
    </pc:docChg>
  </pc:docChgLst>
  <pc:docChgLst>
    <pc:chgData name="来宾用户" userId="S::urn:spo:anon#8c57f5a2bdd84a07db9c037b88dc29b44b206ca1e417ecf84e3ca1f9c7eda465::" providerId="AD" clId="Web-{77BC85BC-14CA-BC20-DD9D-7687AE3CE5D1}"/>
    <pc:docChg chg="modSld">
      <pc:chgData name="来宾用户" userId="S::urn:spo:anon#8c57f5a2bdd84a07db9c037b88dc29b44b206ca1e417ecf84e3ca1f9c7eda465::" providerId="AD" clId="Web-{77BC85BC-14CA-BC20-DD9D-7687AE3CE5D1}" dt="2023-10-18T16:53:42.972" v="6" actId="14100"/>
      <pc:docMkLst>
        <pc:docMk/>
      </pc:docMkLst>
      <pc:sldChg chg="addSp delSp modSp">
        <pc:chgData name="来宾用户" userId="S::urn:spo:anon#8c57f5a2bdd84a07db9c037b88dc29b44b206ca1e417ecf84e3ca1f9c7eda465::" providerId="AD" clId="Web-{77BC85BC-14CA-BC20-DD9D-7687AE3CE5D1}" dt="2023-10-18T16:53:42.972" v="6" actId="14100"/>
        <pc:sldMkLst>
          <pc:docMk/>
          <pc:sldMk cId="709964273" sldId="269"/>
        </pc:sldMkLst>
        <pc:picChg chg="del">
          <ac:chgData name="来宾用户" userId="S::urn:spo:anon#8c57f5a2bdd84a07db9c037b88dc29b44b206ca1e417ecf84e3ca1f9c7eda465::" providerId="AD" clId="Web-{77BC85BC-14CA-BC20-DD9D-7687AE3CE5D1}" dt="2023-10-18T16:53:23.783" v="0"/>
          <ac:picMkLst>
            <pc:docMk/>
            <pc:sldMk cId="709964273" sldId="269"/>
            <ac:picMk id="5" creationId="{CABC2FB6-8741-62FA-C0C4-6F17B88100C9}"/>
          </ac:picMkLst>
        </pc:picChg>
        <pc:picChg chg="add mod">
          <ac:chgData name="来宾用户" userId="S::urn:spo:anon#8c57f5a2bdd84a07db9c037b88dc29b44b206ca1e417ecf84e3ca1f9c7eda465::" providerId="AD" clId="Web-{77BC85BC-14CA-BC20-DD9D-7687AE3CE5D1}" dt="2023-10-18T16:53:42.972" v="6" actId="14100"/>
          <ac:picMkLst>
            <pc:docMk/>
            <pc:sldMk cId="709964273" sldId="269"/>
            <ac:picMk id="6" creationId="{43CAA4E1-A66B-0B48-60C2-FA28B287BF43}"/>
          </ac:picMkLst>
        </pc:picChg>
      </pc:sldChg>
    </pc:docChg>
  </pc:docChgLst>
  <pc:docChgLst>
    <pc:chgData name="Ankit Gubiligari" userId="S::ankitgg@uchicago.edu::c1d4b1f0-c24e-4e92-ac12-3bff292de6ff" providerId="AD" clId="Web-{AD0C50EF-9053-400E-8AAA-14415894F708}"/>
    <pc:docChg chg="addSld modSld sldOrd">
      <pc:chgData name="Ankit Gubiligari" userId="S::ankitgg@uchicago.edu::c1d4b1f0-c24e-4e92-ac12-3bff292de6ff" providerId="AD" clId="Web-{AD0C50EF-9053-400E-8AAA-14415894F708}" dt="2023-10-15T21:24:38.387" v="45" actId="20577"/>
      <pc:docMkLst>
        <pc:docMk/>
      </pc:docMkLst>
      <pc:sldChg chg="modSp">
        <pc:chgData name="Ankit Gubiligari" userId="S::ankitgg@uchicago.edu::c1d4b1f0-c24e-4e92-ac12-3bff292de6ff" providerId="AD" clId="Web-{AD0C50EF-9053-400E-8AAA-14415894F708}" dt="2023-10-15T21:24:38.387" v="45" actId="20577"/>
        <pc:sldMkLst>
          <pc:docMk/>
          <pc:sldMk cId="1381965096" sldId="262"/>
        </pc:sldMkLst>
        <pc:spChg chg="mod">
          <ac:chgData name="Ankit Gubiligari" userId="S::ankitgg@uchicago.edu::c1d4b1f0-c24e-4e92-ac12-3bff292de6ff" providerId="AD" clId="Web-{AD0C50EF-9053-400E-8AAA-14415894F708}" dt="2023-10-15T21:24:38.387" v="45" actId="20577"/>
          <ac:spMkLst>
            <pc:docMk/>
            <pc:sldMk cId="1381965096" sldId="262"/>
            <ac:spMk id="3" creationId="{CB57B9E9-1355-859C-891A-4F0F1C2D221B}"/>
          </ac:spMkLst>
        </pc:spChg>
      </pc:sldChg>
      <pc:sldChg chg="addSp modSp new ord">
        <pc:chgData name="Ankit Gubiligari" userId="S::ankitgg@uchicago.edu::c1d4b1f0-c24e-4e92-ac12-3bff292de6ff" providerId="AD" clId="Web-{AD0C50EF-9053-400E-8AAA-14415894F708}" dt="2023-10-15T21:20:12.220" v="40" actId="1076"/>
        <pc:sldMkLst>
          <pc:docMk/>
          <pc:sldMk cId="2226558858" sldId="263"/>
        </pc:sldMkLst>
        <pc:spChg chg="mod">
          <ac:chgData name="Ankit Gubiligari" userId="S::ankitgg@uchicago.edu::c1d4b1f0-c24e-4e92-ac12-3bff292de6ff" providerId="AD" clId="Web-{AD0C50EF-9053-400E-8AAA-14415894F708}" dt="2023-10-15T21:07:28.958" v="25" actId="20577"/>
          <ac:spMkLst>
            <pc:docMk/>
            <pc:sldMk cId="2226558858" sldId="263"/>
            <ac:spMk id="2" creationId="{AED67489-EC57-636F-3CB4-9C639F11F557}"/>
          </ac:spMkLst>
        </pc:spChg>
        <pc:picChg chg="add mod">
          <ac:chgData name="Ankit Gubiligari" userId="S::ankitgg@uchicago.edu::c1d4b1f0-c24e-4e92-ac12-3bff292de6ff" providerId="AD" clId="Web-{AD0C50EF-9053-400E-8AAA-14415894F708}" dt="2023-10-15T21:20:05.751" v="37" actId="1076"/>
          <ac:picMkLst>
            <pc:docMk/>
            <pc:sldMk cId="2226558858" sldId="263"/>
            <ac:picMk id="4" creationId="{1A2F8C2C-065B-5FC9-D337-56FAC6179555}"/>
          </ac:picMkLst>
        </pc:picChg>
        <pc:picChg chg="add mod">
          <ac:chgData name="Ankit Gubiligari" userId="S::ankitgg@uchicago.edu::c1d4b1f0-c24e-4e92-ac12-3bff292de6ff" providerId="AD" clId="Web-{AD0C50EF-9053-400E-8AAA-14415894F708}" dt="2023-10-15T21:20:12.220" v="40" actId="1076"/>
          <ac:picMkLst>
            <pc:docMk/>
            <pc:sldMk cId="2226558858" sldId="263"/>
            <ac:picMk id="5" creationId="{6017C42A-427A-28CE-F732-2885E1D968C0}"/>
          </ac:picMkLst>
        </pc:picChg>
      </pc:sldChg>
    </pc:docChg>
  </pc:docChgLst>
  <pc:docChgLst>
    <pc:chgData name="来宾用户" userId="S::urn:spo:anon#8c57f5a2bdd84a07db9c037b88dc29b44b206ca1e417ecf84e3ca1f9c7eda465::" providerId="AD" clId="Web-{43B9F389-3AE3-7043-1F55-43C8ECB353EE}"/>
    <pc:docChg chg="modSld">
      <pc:chgData name="来宾用户" userId="S::urn:spo:anon#8c57f5a2bdd84a07db9c037b88dc29b44b206ca1e417ecf84e3ca1f9c7eda465::" providerId="AD" clId="Web-{43B9F389-3AE3-7043-1F55-43C8ECB353EE}" dt="2023-10-18T01:48:14.522" v="118" actId="20577"/>
      <pc:docMkLst>
        <pc:docMk/>
      </pc:docMkLst>
      <pc:sldChg chg="modSp">
        <pc:chgData name="来宾用户" userId="S::urn:spo:anon#8c57f5a2bdd84a07db9c037b88dc29b44b206ca1e417ecf84e3ca1f9c7eda465::" providerId="AD" clId="Web-{43B9F389-3AE3-7043-1F55-43C8ECB353EE}" dt="2023-10-18T01:48:03.896" v="116" actId="1076"/>
        <pc:sldMkLst>
          <pc:docMk/>
          <pc:sldMk cId="2226558858" sldId="263"/>
        </pc:sldMkLst>
        <pc:spChg chg="mod">
          <ac:chgData name="来宾用户" userId="S::urn:spo:anon#8c57f5a2bdd84a07db9c037b88dc29b44b206ca1e417ecf84e3ca1f9c7eda465::" providerId="AD" clId="Web-{43B9F389-3AE3-7043-1F55-43C8ECB353EE}" dt="2023-10-18T01:39:23.691" v="29" actId="20577"/>
          <ac:spMkLst>
            <pc:docMk/>
            <pc:sldMk cId="2226558858" sldId="263"/>
            <ac:spMk id="3" creationId="{152209B0-71A3-12E1-DC50-9EE7B8094634}"/>
          </ac:spMkLst>
        </pc:spChg>
        <pc:picChg chg="mod">
          <ac:chgData name="来宾用户" userId="S::urn:spo:anon#8c57f5a2bdd84a07db9c037b88dc29b44b206ca1e417ecf84e3ca1f9c7eda465::" providerId="AD" clId="Web-{43B9F389-3AE3-7043-1F55-43C8ECB353EE}" dt="2023-10-18T01:48:03.896" v="116" actId="1076"/>
          <ac:picMkLst>
            <pc:docMk/>
            <pc:sldMk cId="2226558858" sldId="263"/>
            <ac:picMk id="5" creationId="{6017C42A-427A-28CE-F732-2885E1D968C0}"/>
          </ac:picMkLst>
        </pc:picChg>
      </pc:sldChg>
      <pc:sldChg chg="addSp delSp modSp">
        <pc:chgData name="来宾用户" userId="S::urn:spo:anon#8c57f5a2bdd84a07db9c037b88dc29b44b206ca1e417ecf84e3ca1f9c7eda465::" providerId="AD" clId="Web-{43B9F389-3AE3-7043-1F55-43C8ECB353EE}" dt="2023-10-18T01:48:14.522" v="118" actId="20577"/>
        <pc:sldMkLst>
          <pc:docMk/>
          <pc:sldMk cId="709964273" sldId="269"/>
        </pc:sldMkLst>
        <pc:spChg chg="mod">
          <ac:chgData name="来宾用户" userId="S::urn:spo:anon#8c57f5a2bdd84a07db9c037b88dc29b44b206ca1e417ecf84e3ca1f9c7eda465::" providerId="AD" clId="Web-{43B9F389-3AE3-7043-1F55-43C8ECB353EE}" dt="2023-10-18T01:48:14.522" v="118" actId="20577"/>
          <ac:spMkLst>
            <pc:docMk/>
            <pc:sldMk cId="709964273" sldId="269"/>
            <ac:spMk id="3" creationId="{9D26838B-CE0A-EE8E-23BE-F4A1A4EA6E89}"/>
          </ac:spMkLst>
        </pc:spChg>
        <pc:picChg chg="add del mod">
          <ac:chgData name="来宾用户" userId="S::urn:spo:anon#8c57f5a2bdd84a07db9c037b88dc29b44b206ca1e417ecf84e3ca1f9c7eda465::" providerId="AD" clId="Web-{43B9F389-3AE3-7043-1F55-43C8ECB353EE}" dt="2023-10-18T01:42:54.729" v="115"/>
          <ac:picMkLst>
            <pc:docMk/>
            <pc:sldMk cId="709964273" sldId="269"/>
            <ac:picMk id="4" creationId="{5E49751E-8B67-66DA-96A4-3B199CB3F650}"/>
          </ac:picMkLst>
        </pc:picChg>
      </pc:sldChg>
    </pc:docChg>
  </pc:docChgLst>
  <pc:docChgLst>
    <pc:chgData name="Ankit Gubiligari" userId="S::ankitgg@uchicago.edu::c1d4b1f0-c24e-4e92-ac12-3bff292de6ff" providerId="AD" clId="Web-{56CE95A2-98AB-F74C-9EA1-12BD6922AC91}"/>
    <pc:docChg chg="modSld sldOrd">
      <pc:chgData name="Ankit Gubiligari" userId="S::ankitgg@uchicago.edu::c1d4b1f0-c24e-4e92-ac12-3bff292de6ff" providerId="AD" clId="Web-{56CE95A2-98AB-F74C-9EA1-12BD6922AC91}" dt="2023-10-17T21:31:57.103" v="23" actId="1076"/>
      <pc:docMkLst>
        <pc:docMk/>
      </pc:docMkLst>
      <pc:sldChg chg="modSp">
        <pc:chgData name="Ankit Gubiligari" userId="S::ankitgg@uchicago.edu::c1d4b1f0-c24e-4e92-ac12-3bff292de6ff" providerId="AD" clId="Web-{56CE95A2-98AB-F74C-9EA1-12BD6922AC91}" dt="2023-10-17T21:31:57.103" v="23" actId="1076"/>
        <pc:sldMkLst>
          <pc:docMk/>
          <pc:sldMk cId="2226558858" sldId="263"/>
        </pc:sldMkLst>
        <pc:picChg chg="mod">
          <ac:chgData name="Ankit Gubiligari" userId="S::ankitgg@uchicago.edu::c1d4b1f0-c24e-4e92-ac12-3bff292de6ff" providerId="AD" clId="Web-{56CE95A2-98AB-F74C-9EA1-12BD6922AC91}" dt="2023-10-17T21:31:57.103" v="23" actId="1076"/>
          <ac:picMkLst>
            <pc:docMk/>
            <pc:sldMk cId="2226558858" sldId="263"/>
            <ac:picMk id="4" creationId="{1A2F8C2C-065B-5FC9-D337-56FAC6179555}"/>
          </ac:picMkLst>
        </pc:picChg>
        <pc:picChg chg="mod">
          <ac:chgData name="Ankit Gubiligari" userId="S::ankitgg@uchicago.edu::c1d4b1f0-c24e-4e92-ac12-3bff292de6ff" providerId="AD" clId="Web-{56CE95A2-98AB-F74C-9EA1-12BD6922AC91}" dt="2023-10-17T21:31:55.603" v="22" actId="1076"/>
          <ac:picMkLst>
            <pc:docMk/>
            <pc:sldMk cId="2226558858" sldId="263"/>
            <ac:picMk id="5" creationId="{6017C42A-427A-28CE-F732-2885E1D968C0}"/>
          </ac:picMkLst>
        </pc:picChg>
      </pc:sldChg>
      <pc:sldChg chg="modSp ord">
        <pc:chgData name="Ankit Gubiligari" userId="S::ankitgg@uchicago.edu::c1d4b1f0-c24e-4e92-ac12-3bff292de6ff" providerId="AD" clId="Web-{56CE95A2-98AB-F74C-9EA1-12BD6922AC91}" dt="2023-10-17T21:24:23.214" v="10" actId="20577"/>
        <pc:sldMkLst>
          <pc:docMk/>
          <pc:sldMk cId="436984880" sldId="267"/>
        </pc:sldMkLst>
        <pc:spChg chg="mod">
          <ac:chgData name="Ankit Gubiligari" userId="S::ankitgg@uchicago.edu::c1d4b1f0-c24e-4e92-ac12-3bff292de6ff" providerId="AD" clId="Web-{56CE95A2-98AB-F74C-9EA1-12BD6922AC91}" dt="2023-10-17T21:24:23.214" v="10" actId="20577"/>
          <ac:spMkLst>
            <pc:docMk/>
            <pc:sldMk cId="436984880" sldId="267"/>
            <ac:spMk id="2" creationId="{06CD23EB-9A2F-B91E-A2E5-11E1E27C178D}"/>
          </ac:spMkLst>
        </pc:spChg>
      </pc:sldChg>
    </pc:docChg>
  </pc:docChgLst>
  <pc:docChgLst>
    <pc:chgData name="Guest User" userId="S::urn:spo:anon#8c57f5a2bdd84a07db9c037b88dc29b44b206ca1e417ecf84e3ca1f9c7eda465::" providerId="AD" clId="Web-{97276B0D-6589-40E2-A875-3738C11AC982}"/>
    <pc:docChg chg="addSld modSld sldOrd">
      <pc:chgData name="Guest User" userId="S::urn:spo:anon#8c57f5a2bdd84a07db9c037b88dc29b44b206ca1e417ecf84e3ca1f9c7eda465::" providerId="AD" clId="Web-{97276B0D-6589-40E2-A875-3738C11AC982}" dt="2023-10-15T21:29:18.955" v="376" actId="20577"/>
      <pc:docMkLst>
        <pc:docMk/>
      </pc:docMkLst>
      <pc:sldChg chg="addSp delSp modSp mod setBg">
        <pc:chgData name="Guest User" userId="S::urn:spo:anon#8c57f5a2bdd84a07db9c037b88dc29b44b206ca1e417ecf84e3ca1f9c7eda465::" providerId="AD" clId="Web-{97276B0D-6589-40E2-A875-3738C11AC982}" dt="2023-10-15T20:52:43.166" v="107" actId="1076"/>
        <pc:sldMkLst>
          <pc:docMk/>
          <pc:sldMk cId="109857222" sldId="256"/>
        </pc:sldMkLst>
        <pc:spChg chg="mod">
          <ac:chgData name="Guest User" userId="S::urn:spo:anon#8c57f5a2bdd84a07db9c037b88dc29b44b206ca1e417ecf84e3ca1f9c7eda465::" providerId="AD" clId="Web-{97276B0D-6589-40E2-A875-3738C11AC982}" dt="2023-10-15T20:52:43.166" v="107" actId="1076"/>
          <ac:spMkLst>
            <pc:docMk/>
            <pc:sldMk cId="109857222" sldId="256"/>
            <ac:spMk id="2" creationId="{00000000-0000-0000-0000-000000000000}"/>
          </ac:spMkLst>
        </pc:spChg>
        <pc:spChg chg="mod">
          <ac:chgData name="Guest User" userId="S::urn:spo:anon#8c57f5a2bdd84a07db9c037b88dc29b44b206ca1e417ecf84e3ca1f9c7eda465::" providerId="AD" clId="Web-{97276B0D-6589-40E2-A875-3738C11AC982}" dt="2023-10-15T20:51:43.226" v="104" actId="1076"/>
          <ac:spMkLst>
            <pc:docMk/>
            <pc:sldMk cId="109857222" sldId="256"/>
            <ac:spMk id="3" creationId="{00000000-0000-0000-0000-000000000000}"/>
          </ac:spMkLst>
        </pc:spChg>
        <pc:spChg chg="add del mod">
          <ac:chgData name="Guest User" userId="S::urn:spo:anon#8c57f5a2bdd84a07db9c037b88dc29b44b206ca1e417ecf84e3ca1f9c7eda465::" providerId="AD" clId="Web-{97276B0D-6589-40E2-A875-3738C11AC982}" dt="2023-10-15T20:46:21.336" v="2"/>
          <ac:spMkLst>
            <pc:docMk/>
            <pc:sldMk cId="109857222" sldId="256"/>
            <ac:spMk id="4" creationId="{605BD286-9019-D92C-1A90-60AF9A4C25F9}"/>
          </ac:spMkLst>
        </pc:spChg>
        <pc:spChg chg="add del mod">
          <ac:chgData name="Guest User" userId="S::urn:spo:anon#8c57f5a2bdd84a07db9c037b88dc29b44b206ca1e417ecf84e3ca1f9c7eda465::" providerId="AD" clId="Web-{97276B0D-6589-40E2-A875-3738C11AC982}" dt="2023-10-15T20:46:32.258" v="5"/>
          <ac:spMkLst>
            <pc:docMk/>
            <pc:sldMk cId="109857222" sldId="256"/>
            <ac:spMk id="5" creationId="{B60F5538-D62C-323B-8154-6C02782A8C08}"/>
          </ac:spMkLst>
        </pc:spChg>
        <pc:spChg chg="add del">
          <ac:chgData name="Guest User" userId="S::urn:spo:anon#8c57f5a2bdd84a07db9c037b88dc29b44b206ca1e417ecf84e3ca1f9c7eda465::" providerId="AD" clId="Web-{97276B0D-6589-40E2-A875-3738C11AC982}" dt="2023-10-15T20:51:01.771" v="89"/>
          <ac:spMkLst>
            <pc:docMk/>
            <pc:sldMk cId="109857222" sldId="256"/>
            <ac:spMk id="10" creationId="{C3896A03-3945-419A-B66B-4EE266EDD152}"/>
          </ac:spMkLst>
        </pc:spChg>
        <pc:spChg chg="add del">
          <ac:chgData name="Guest User" userId="S::urn:spo:anon#8c57f5a2bdd84a07db9c037b88dc29b44b206ca1e417ecf84e3ca1f9c7eda465::" providerId="AD" clId="Web-{97276B0D-6589-40E2-A875-3738C11AC982}" dt="2023-10-15T20:51:01.771" v="89"/>
          <ac:spMkLst>
            <pc:docMk/>
            <pc:sldMk cId="109857222" sldId="256"/>
            <ac:spMk id="12" creationId="{B34F5AD2-EDBD-4BBD-A55C-EAFFD0C7097A}"/>
          </ac:spMkLst>
        </pc:spChg>
        <pc:spChg chg="add del">
          <ac:chgData name="Guest User" userId="S::urn:spo:anon#8c57f5a2bdd84a07db9c037b88dc29b44b206ca1e417ecf84e3ca1f9c7eda465::" providerId="AD" clId="Web-{97276B0D-6589-40E2-A875-3738C11AC982}" dt="2023-10-15T20:51:01.771" v="89"/>
          <ac:spMkLst>
            <pc:docMk/>
            <pc:sldMk cId="109857222" sldId="256"/>
            <ac:spMk id="14" creationId="{6832F003-FCA6-4CFB-A2EA-308F3AA257D1}"/>
          </ac:spMkLst>
        </pc:spChg>
        <pc:spChg chg="add">
          <ac:chgData name="Guest User" userId="S::urn:spo:anon#8c57f5a2bdd84a07db9c037b88dc29b44b206ca1e417ecf84e3ca1f9c7eda465::" providerId="AD" clId="Web-{97276B0D-6589-40E2-A875-3738C11AC982}" dt="2023-10-15T20:51:01.771" v="89"/>
          <ac:spMkLst>
            <pc:docMk/>
            <pc:sldMk cId="109857222" sldId="256"/>
            <ac:spMk id="19" creationId="{09588DA8-065E-4F6F-8EFD-43104AB2E0CF}"/>
          </ac:spMkLst>
        </pc:spChg>
        <pc:spChg chg="add">
          <ac:chgData name="Guest User" userId="S::urn:spo:anon#8c57f5a2bdd84a07db9c037b88dc29b44b206ca1e417ecf84e3ca1f9c7eda465::" providerId="AD" clId="Web-{97276B0D-6589-40E2-A875-3738C11AC982}" dt="2023-10-15T20:51:01.771" v="89"/>
          <ac:spMkLst>
            <pc:docMk/>
            <pc:sldMk cId="109857222" sldId="256"/>
            <ac:spMk id="21" creationId="{C4285719-470E-454C-AF62-8323075F1F5B}"/>
          </ac:spMkLst>
        </pc:spChg>
        <pc:spChg chg="add">
          <ac:chgData name="Guest User" userId="S::urn:spo:anon#8c57f5a2bdd84a07db9c037b88dc29b44b206ca1e417ecf84e3ca1f9c7eda465::" providerId="AD" clId="Web-{97276B0D-6589-40E2-A875-3738C11AC982}" dt="2023-10-15T20:51:01.771" v="89"/>
          <ac:spMkLst>
            <pc:docMk/>
            <pc:sldMk cId="109857222" sldId="256"/>
            <ac:spMk id="23" creationId="{CD9FE4EF-C4D8-49A0-B2FF-81D8DB7D8A24}"/>
          </ac:spMkLst>
        </pc:spChg>
        <pc:spChg chg="add">
          <ac:chgData name="Guest User" userId="S::urn:spo:anon#8c57f5a2bdd84a07db9c037b88dc29b44b206ca1e417ecf84e3ca1f9c7eda465::" providerId="AD" clId="Web-{97276B0D-6589-40E2-A875-3738C11AC982}" dt="2023-10-15T20:51:01.771" v="89"/>
          <ac:spMkLst>
            <pc:docMk/>
            <pc:sldMk cId="109857222" sldId="256"/>
            <ac:spMk id="25" creationId="{4300840D-0A0B-4512-BACA-B439D5B9C57C}"/>
          </ac:spMkLst>
        </pc:spChg>
        <pc:spChg chg="add">
          <ac:chgData name="Guest User" userId="S::urn:spo:anon#8c57f5a2bdd84a07db9c037b88dc29b44b206ca1e417ecf84e3ca1f9c7eda465::" providerId="AD" clId="Web-{97276B0D-6589-40E2-A875-3738C11AC982}" dt="2023-10-15T20:51:01.771" v="89"/>
          <ac:spMkLst>
            <pc:docMk/>
            <pc:sldMk cId="109857222" sldId="256"/>
            <ac:spMk id="27" creationId="{D2B78728-A580-49A7-84F9-6EF6F583ADE0}"/>
          </ac:spMkLst>
        </pc:spChg>
        <pc:spChg chg="add">
          <ac:chgData name="Guest User" userId="S::urn:spo:anon#8c57f5a2bdd84a07db9c037b88dc29b44b206ca1e417ecf84e3ca1f9c7eda465::" providerId="AD" clId="Web-{97276B0D-6589-40E2-A875-3738C11AC982}" dt="2023-10-15T20:51:01.771" v="89"/>
          <ac:spMkLst>
            <pc:docMk/>
            <pc:sldMk cId="109857222" sldId="256"/>
            <ac:spMk id="29" creationId="{38FAA1A1-D861-433F-88FA-1E9D6FD31D11}"/>
          </ac:spMkLst>
        </pc:spChg>
        <pc:spChg chg="add">
          <ac:chgData name="Guest User" userId="S::urn:spo:anon#8c57f5a2bdd84a07db9c037b88dc29b44b206ca1e417ecf84e3ca1f9c7eda465::" providerId="AD" clId="Web-{97276B0D-6589-40E2-A875-3738C11AC982}" dt="2023-10-15T20:51:01.771" v="89"/>
          <ac:spMkLst>
            <pc:docMk/>
            <pc:sldMk cId="109857222" sldId="256"/>
            <ac:spMk id="31" creationId="{8D71EDA1-87BF-4D5D-AB79-F346FD19278A}"/>
          </ac:spMkLst>
        </pc:spChg>
        <pc:picChg chg="add del">
          <ac:chgData name="Guest User" userId="S::urn:spo:anon#8c57f5a2bdd84a07db9c037b88dc29b44b206ca1e417ecf84e3ca1f9c7eda465::" providerId="AD" clId="Web-{97276B0D-6589-40E2-A875-3738C11AC982}" dt="2023-10-15T20:50:45.505" v="86"/>
          <ac:picMkLst>
            <pc:docMk/>
            <pc:sldMk cId="109857222" sldId="256"/>
            <ac:picMk id="7" creationId="{8FE0D219-1C96-706A-1265-CEB7C7578467}"/>
          </ac:picMkLst>
        </pc:picChg>
      </pc:sldChg>
      <pc:sldChg chg="modSp new">
        <pc:chgData name="Guest User" userId="S::urn:spo:anon#8c57f5a2bdd84a07db9c037b88dc29b44b206ca1e417ecf84e3ca1f9c7eda465::" providerId="AD" clId="Web-{97276B0D-6589-40E2-A875-3738C11AC982}" dt="2023-10-15T20:48:10.575" v="36" actId="20577"/>
        <pc:sldMkLst>
          <pc:docMk/>
          <pc:sldMk cId="3958853260" sldId="257"/>
        </pc:sldMkLst>
        <pc:spChg chg="mod">
          <ac:chgData name="Guest User" userId="S::urn:spo:anon#8c57f5a2bdd84a07db9c037b88dc29b44b206ca1e417ecf84e3ca1f9c7eda465::" providerId="AD" clId="Web-{97276B0D-6589-40E2-A875-3738C11AC982}" dt="2023-10-15T20:48:10.575" v="36" actId="20577"/>
          <ac:spMkLst>
            <pc:docMk/>
            <pc:sldMk cId="3958853260" sldId="257"/>
            <ac:spMk id="3" creationId="{EAA58198-02E6-BBFF-C0C9-4CEF3A8669FC}"/>
          </ac:spMkLst>
        </pc:spChg>
      </pc:sldChg>
      <pc:sldChg chg="delSp modSp new">
        <pc:chgData name="Guest User" userId="S::urn:spo:anon#8c57f5a2bdd84a07db9c037b88dc29b44b206ca1e417ecf84e3ca1f9c7eda465::" providerId="AD" clId="Web-{97276B0D-6589-40E2-A875-3738C11AC982}" dt="2023-10-15T21:15:24.555" v="358" actId="20577"/>
        <pc:sldMkLst>
          <pc:docMk/>
          <pc:sldMk cId="1216349004" sldId="258"/>
        </pc:sldMkLst>
        <pc:spChg chg="del">
          <ac:chgData name="Guest User" userId="S::urn:spo:anon#8c57f5a2bdd84a07db9c037b88dc29b44b206ca1e417ecf84e3ca1f9c7eda465::" providerId="AD" clId="Web-{97276B0D-6589-40E2-A875-3738C11AC982}" dt="2023-10-15T20:49:40.923" v="78"/>
          <ac:spMkLst>
            <pc:docMk/>
            <pc:sldMk cId="1216349004" sldId="258"/>
            <ac:spMk id="2" creationId="{EEA088C6-3886-0EA1-356D-4640EF98919B}"/>
          </ac:spMkLst>
        </pc:spChg>
        <pc:spChg chg="mod">
          <ac:chgData name="Guest User" userId="S::urn:spo:anon#8c57f5a2bdd84a07db9c037b88dc29b44b206ca1e417ecf84e3ca1f9c7eda465::" providerId="AD" clId="Web-{97276B0D-6589-40E2-A875-3738C11AC982}" dt="2023-10-15T21:15:24.555" v="358" actId="20577"/>
          <ac:spMkLst>
            <pc:docMk/>
            <pc:sldMk cId="1216349004" sldId="258"/>
            <ac:spMk id="3" creationId="{86C98A6A-CC98-0AD3-2BED-179997BC2745}"/>
          </ac:spMkLst>
        </pc:spChg>
      </pc:sldChg>
      <pc:sldChg chg="addSp modSp new ord">
        <pc:chgData name="Guest User" userId="S::urn:spo:anon#8c57f5a2bdd84a07db9c037b88dc29b44b206ca1e417ecf84e3ca1f9c7eda465::" providerId="AD" clId="Web-{97276B0D-6589-40E2-A875-3738C11AC982}" dt="2023-10-15T20:51:57.242" v="105"/>
        <pc:sldMkLst>
          <pc:docMk/>
          <pc:sldMk cId="267362438" sldId="259"/>
        </pc:sldMkLst>
        <pc:spChg chg="mod">
          <ac:chgData name="Guest User" userId="S::urn:spo:anon#8c57f5a2bdd84a07db9c037b88dc29b44b206ca1e417ecf84e3ca1f9c7eda465::" providerId="AD" clId="Web-{97276B0D-6589-40E2-A875-3738C11AC982}" dt="2023-10-15T20:50:08.331" v="84" actId="20577"/>
          <ac:spMkLst>
            <pc:docMk/>
            <pc:sldMk cId="267362438" sldId="259"/>
            <ac:spMk id="2" creationId="{ACD49AC5-12C4-E408-BD2F-1A3751500AF2}"/>
          </ac:spMkLst>
        </pc:spChg>
        <pc:spChg chg="mod">
          <ac:chgData name="Guest User" userId="S::urn:spo:anon#8c57f5a2bdd84a07db9c037b88dc29b44b206ca1e417ecf84e3ca1f9c7eda465::" providerId="AD" clId="Web-{97276B0D-6589-40E2-A875-3738C11AC982}" dt="2023-10-15T20:50:03.237" v="83" actId="20577"/>
          <ac:spMkLst>
            <pc:docMk/>
            <pc:sldMk cId="267362438" sldId="259"/>
            <ac:spMk id="3" creationId="{C1D54CD9-3C58-ADE3-C9D1-198146CE1FC8}"/>
          </ac:spMkLst>
        </pc:spChg>
        <pc:spChg chg="add mod">
          <ac:chgData name="Guest User" userId="S::urn:spo:anon#8c57f5a2bdd84a07db9c037b88dc29b44b206ca1e417ecf84e3ca1f9c7eda465::" providerId="AD" clId="Web-{97276B0D-6589-40E2-A875-3738C11AC982}" dt="2023-10-15T20:47:13.463" v="13" actId="20577"/>
          <ac:spMkLst>
            <pc:docMk/>
            <pc:sldMk cId="267362438" sldId="259"/>
            <ac:spMk id="4" creationId="{D07AA3E9-A5A3-CF03-3A60-FCFFDDD1422F}"/>
          </ac:spMkLst>
        </pc:spChg>
      </pc:sldChg>
      <pc:sldChg chg="addSp delSp modSp">
        <pc:chgData name="Guest User" userId="S::urn:spo:anon#8c57f5a2bdd84a07db9c037b88dc29b44b206ca1e417ecf84e3ca1f9c7eda465::" providerId="AD" clId="Web-{97276B0D-6589-40E2-A875-3738C11AC982}" dt="2023-10-15T21:21:50.760" v="364" actId="20577"/>
        <pc:sldMkLst>
          <pc:docMk/>
          <pc:sldMk cId="77965571" sldId="260"/>
        </pc:sldMkLst>
        <pc:spChg chg="add mod">
          <ac:chgData name="Guest User" userId="S::urn:spo:anon#8c57f5a2bdd84a07db9c037b88dc29b44b206ca1e417ecf84e3ca1f9c7eda465::" providerId="AD" clId="Web-{97276B0D-6589-40E2-A875-3738C11AC982}" dt="2023-10-15T21:07:56.504" v="218" actId="20577"/>
          <ac:spMkLst>
            <pc:docMk/>
            <pc:sldMk cId="77965571" sldId="260"/>
            <ac:spMk id="4" creationId="{9C0CC4B9-2D8E-785B-0570-051F7C6FAD9C}"/>
          </ac:spMkLst>
        </pc:spChg>
        <pc:spChg chg="add del mod">
          <ac:chgData name="Guest User" userId="S::urn:spo:anon#8c57f5a2bdd84a07db9c037b88dc29b44b206ca1e417ecf84e3ca1f9c7eda465::" providerId="AD" clId="Web-{97276B0D-6589-40E2-A875-3738C11AC982}" dt="2023-10-15T20:57:51.836" v="112"/>
          <ac:spMkLst>
            <pc:docMk/>
            <pc:sldMk cId="77965571" sldId="260"/>
            <ac:spMk id="5" creationId="{F6323488-7BB6-4CAF-44FB-853171C484E5}"/>
          </ac:spMkLst>
        </pc:spChg>
        <pc:spChg chg="add del mod">
          <ac:chgData name="Guest User" userId="S::urn:spo:anon#8c57f5a2bdd84a07db9c037b88dc29b44b206ca1e417ecf84e3ca1f9c7eda465::" providerId="AD" clId="Web-{97276B0D-6589-40E2-A875-3738C11AC982}" dt="2023-10-15T20:58:38.885" v="128"/>
          <ac:spMkLst>
            <pc:docMk/>
            <pc:sldMk cId="77965571" sldId="260"/>
            <ac:spMk id="6" creationId="{F0670146-3CE7-96D9-774B-7C78AD7F2DEA}"/>
          </ac:spMkLst>
        </pc:spChg>
        <pc:spChg chg="add mod">
          <ac:chgData name="Guest User" userId="S::urn:spo:anon#8c57f5a2bdd84a07db9c037b88dc29b44b206ca1e417ecf84e3ca1f9c7eda465::" providerId="AD" clId="Web-{97276B0D-6589-40E2-A875-3738C11AC982}" dt="2023-10-15T21:07:10.283" v="184" actId="1076"/>
          <ac:spMkLst>
            <pc:docMk/>
            <pc:sldMk cId="77965571" sldId="260"/>
            <ac:spMk id="7" creationId="{F2C33037-6773-B9E7-4445-825C1BB94444}"/>
          </ac:spMkLst>
        </pc:spChg>
        <pc:spChg chg="add mod">
          <ac:chgData name="Guest User" userId="S::urn:spo:anon#8c57f5a2bdd84a07db9c037b88dc29b44b206ca1e417ecf84e3ca1f9c7eda465::" providerId="AD" clId="Web-{97276B0D-6589-40E2-A875-3738C11AC982}" dt="2023-10-15T21:21:50.760" v="364" actId="20577"/>
          <ac:spMkLst>
            <pc:docMk/>
            <pc:sldMk cId="77965571" sldId="260"/>
            <ac:spMk id="8" creationId="{C31EAB20-4697-7B2F-CA0B-DA2361402C85}"/>
          </ac:spMkLst>
        </pc:spChg>
        <pc:spChg chg="add mod">
          <ac:chgData name="Guest User" userId="S::urn:spo:anon#8c57f5a2bdd84a07db9c037b88dc29b44b206ca1e417ecf84e3ca1f9c7eda465::" providerId="AD" clId="Web-{97276B0D-6589-40E2-A875-3738C11AC982}" dt="2023-10-15T21:07:28.456" v="210" actId="1076"/>
          <ac:spMkLst>
            <pc:docMk/>
            <pc:sldMk cId="77965571" sldId="260"/>
            <ac:spMk id="9" creationId="{FC2EC5AA-3CDE-7937-6607-FF0BDE9A3E7F}"/>
          </ac:spMkLst>
        </pc:spChg>
        <pc:spChg chg="add mod">
          <ac:chgData name="Guest User" userId="S::urn:spo:anon#8c57f5a2bdd84a07db9c037b88dc29b44b206ca1e417ecf84e3ca1f9c7eda465::" providerId="AD" clId="Web-{97276B0D-6589-40E2-A875-3738C11AC982}" dt="2023-10-15T21:21:48.510" v="363" actId="20577"/>
          <ac:spMkLst>
            <pc:docMk/>
            <pc:sldMk cId="77965571" sldId="260"/>
            <ac:spMk id="12" creationId="{63A0A666-2330-E071-525D-C2043B54CEA7}"/>
          </ac:spMkLst>
        </pc:spChg>
        <pc:spChg chg="add mod">
          <ac:chgData name="Guest User" userId="S::urn:spo:anon#8c57f5a2bdd84a07db9c037b88dc29b44b206ca1e417ecf84e3ca1f9c7eda465::" providerId="AD" clId="Web-{97276B0D-6589-40E2-A875-3738C11AC982}" dt="2023-10-15T21:21:45.275" v="362" actId="20577"/>
          <ac:spMkLst>
            <pc:docMk/>
            <pc:sldMk cId="77965571" sldId="260"/>
            <ac:spMk id="13" creationId="{BF809A29-1F23-0F9D-8943-7ED3E489131B}"/>
          </ac:spMkLst>
        </pc:spChg>
        <pc:spChg chg="add mod">
          <ac:chgData name="Guest User" userId="S::urn:spo:anon#8c57f5a2bdd84a07db9c037b88dc29b44b206ca1e417ecf84e3ca1f9c7eda465::" providerId="AD" clId="Web-{97276B0D-6589-40E2-A875-3738C11AC982}" dt="2023-10-15T21:21:41.634" v="360" actId="20577"/>
          <ac:spMkLst>
            <pc:docMk/>
            <pc:sldMk cId="77965571" sldId="260"/>
            <ac:spMk id="17" creationId="{FB305B9B-F284-1CE2-31E6-AF321D626702}"/>
          </ac:spMkLst>
        </pc:spChg>
        <pc:cxnChg chg="add mod">
          <ac:chgData name="Guest User" userId="S::urn:spo:anon#8c57f5a2bdd84a07db9c037b88dc29b44b206ca1e417ecf84e3ca1f9c7eda465::" providerId="AD" clId="Web-{97276B0D-6589-40E2-A875-3738C11AC982}" dt="2023-10-15T21:07:52.410" v="217" actId="1076"/>
          <ac:cxnSpMkLst>
            <pc:docMk/>
            <pc:sldMk cId="77965571" sldId="260"/>
            <ac:cxnSpMk id="10" creationId="{714260C6-32F0-282B-95F0-8D23554689E2}"/>
          </ac:cxnSpMkLst>
        </pc:cxnChg>
        <pc:cxnChg chg="add mod">
          <ac:chgData name="Guest User" userId="S::urn:spo:anon#8c57f5a2bdd84a07db9c037b88dc29b44b206ca1e417ecf84e3ca1f9c7eda465::" providerId="AD" clId="Web-{97276B0D-6589-40E2-A875-3738C11AC982}" dt="2023-10-15T21:07:49.238" v="216" actId="14100"/>
          <ac:cxnSpMkLst>
            <pc:docMk/>
            <pc:sldMk cId="77965571" sldId="260"/>
            <ac:cxnSpMk id="11" creationId="{33475A7B-0C9D-65B8-999F-99499B7E9FB6}"/>
          </ac:cxnSpMkLst>
        </pc:cxnChg>
        <pc:cxnChg chg="add mod">
          <ac:chgData name="Guest User" userId="S::urn:spo:anon#8c57f5a2bdd84a07db9c037b88dc29b44b206ca1e417ecf84e3ca1f9c7eda465::" providerId="AD" clId="Web-{97276B0D-6589-40E2-A875-3738C11AC982}" dt="2023-10-15T21:08:43.365" v="243"/>
          <ac:cxnSpMkLst>
            <pc:docMk/>
            <pc:sldMk cId="77965571" sldId="260"/>
            <ac:cxnSpMk id="14" creationId="{F93307DB-C378-C6A8-B423-AE3B9ED1AFC1}"/>
          </ac:cxnSpMkLst>
        </pc:cxnChg>
        <pc:cxnChg chg="add mod">
          <ac:chgData name="Guest User" userId="S::urn:spo:anon#8c57f5a2bdd84a07db9c037b88dc29b44b206ca1e417ecf84e3ca1f9c7eda465::" providerId="AD" clId="Web-{97276B0D-6589-40E2-A875-3738C11AC982}" dt="2023-10-15T21:08:50.506" v="246" actId="14100"/>
          <ac:cxnSpMkLst>
            <pc:docMk/>
            <pc:sldMk cId="77965571" sldId="260"/>
            <ac:cxnSpMk id="15" creationId="{1B09F495-B7BD-18C4-1376-FFC863376DE6}"/>
          </ac:cxnSpMkLst>
        </pc:cxnChg>
        <pc:cxnChg chg="add mod">
          <ac:chgData name="Guest User" userId="S::urn:spo:anon#8c57f5a2bdd84a07db9c037b88dc29b44b206ca1e417ecf84e3ca1f9c7eda465::" providerId="AD" clId="Web-{97276B0D-6589-40E2-A875-3738C11AC982}" dt="2023-10-15T21:08:55.319" v="249" actId="14100"/>
          <ac:cxnSpMkLst>
            <pc:docMk/>
            <pc:sldMk cId="77965571" sldId="260"/>
            <ac:cxnSpMk id="16" creationId="{4BF7E8C2-E5DC-CA0A-18E9-B1286F1638F2}"/>
          </ac:cxnSpMkLst>
        </pc:cxnChg>
      </pc:sldChg>
      <pc:sldChg chg="modSp">
        <pc:chgData name="Guest User" userId="S::urn:spo:anon#8c57f5a2bdd84a07db9c037b88dc29b44b206ca1e417ecf84e3ca1f9c7eda465::" providerId="AD" clId="Web-{97276B0D-6589-40E2-A875-3738C11AC982}" dt="2023-10-15T21:29:18.955" v="376" actId="20577"/>
        <pc:sldMkLst>
          <pc:docMk/>
          <pc:sldMk cId="1381965096" sldId="262"/>
        </pc:sldMkLst>
        <pc:spChg chg="mod">
          <ac:chgData name="Guest User" userId="S::urn:spo:anon#8c57f5a2bdd84a07db9c037b88dc29b44b206ca1e417ecf84e3ca1f9c7eda465::" providerId="AD" clId="Web-{97276B0D-6589-40E2-A875-3738C11AC982}" dt="2023-10-15T21:29:18.955" v="376" actId="20577"/>
          <ac:spMkLst>
            <pc:docMk/>
            <pc:sldMk cId="1381965096" sldId="262"/>
            <ac:spMk id="3" creationId="{CB57B9E9-1355-859C-891A-4F0F1C2D221B}"/>
          </ac:spMkLst>
        </pc:spChg>
      </pc:sldChg>
    </pc:docChg>
  </pc:docChgLst>
  <pc:docChgLst>
    <pc:chgData name="Danae Vassiliadis" userId="S::danaev@uchicago.edu::be8d5cde-b13d-486e-892b-24da7ed2b348" providerId="AD" clId="Web-{36911563-729B-795D-0754-86C9CC8D2B6E}"/>
    <pc:docChg chg="delSld modSld sldOrd">
      <pc:chgData name="Danae Vassiliadis" userId="S::danaev@uchicago.edu::be8d5cde-b13d-486e-892b-24da7ed2b348" providerId="AD" clId="Web-{36911563-729B-795D-0754-86C9CC8D2B6E}" dt="2023-10-18T20:02:24.338" v="381"/>
      <pc:docMkLst>
        <pc:docMk/>
      </pc:docMkLst>
      <pc:sldChg chg="modSp">
        <pc:chgData name="Danae Vassiliadis" userId="S::danaev@uchicago.edu::be8d5cde-b13d-486e-892b-24da7ed2b348" providerId="AD" clId="Web-{36911563-729B-795D-0754-86C9CC8D2B6E}" dt="2023-10-18T20:00:39.804" v="308" actId="20577"/>
        <pc:sldMkLst>
          <pc:docMk/>
          <pc:sldMk cId="2226558858" sldId="263"/>
        </pc:sldMkLst>
        <pc:spChg chg="mod">
          <ac:chgData name="Danae Vassiliadis" userId="S::danaev@uchicago.edu::be8d5cde-b13d-486e-892b-24da7ed2b348" providerId="AD" clId="Web-{36911563-729B-795D-0754-86C9CC8D2B6E}" dt="2023-10-18T20:00:39.804" v="308" actId="20577"/>
          <ac:spMkLst>
            <pc:docMk/>
            <pc:sldMk cId="2226558858" sldId="263"/>
            <ac:spMk id="3" creationId="{152209B0-71A3-12E1-DC50-9EE7B8094634}"/>
          </ac:spMkLst>
        </pc:spChg>
      </pc:sldChg>
      <pc:sldChg chg="del">
        <pc:chgData name="Danae Vassiliadis" userId="S::danaev@uchicago.edu::be8d5cde-b13d-486e-892b-24da7ed2b348" providerId="AD" clId="Web-{36911563-729B-795D-0754-86C9CC8D2B6E}" dt="2023-10-18T19:52:35.902" v="285"/>
        <pc:sldMkLst>
          <pc:docMk/>
          <pc:sldMk cId="1307913169" sldId="277"/>
        </pc:sldMkLst>
      </pc:sldChg>
      <pc:sldChg chg="modSp">
        <pc:chgData name="Danae Vassiliadis" userId="S::danaev@uchicago.edu::be8d5cde-b13d-486e-892b-24da7ed2b348" providerId="AD" clId="Web-{36911563-729B-795D-0754-86C9CC8D2B6E}" dt="2023-10-18T20:01:46.868" v="374" actId="20577"/>
        <pc:sldMkLst>
          <pc:docMk/>
          <pc:sldMk cId="683566034" sldId="278"/>
        </pc:sldMkLst>
        <pc:spChg chg="mod">
          <ac:chgData name="Danae Vassiliadis" userId="S::danaev@uchicago.edu::be8d5cde-b13d-486e-892b-24da7ed2b348" providerId="AD" clId="Web-{36911563-729B-795D-0754-86C9CC8D2B6E}" dt="2023-10-18T20:01:46.868" v="374" actId="20577"/>
          <ac:spMkLst>
            <pc:docMk/>
            <pc:sldMk cId="683566034" sldId="278"/>
            <ac:spMk id="10" creationId="{E7937279-F37F-93E7-C76B-11D129AF31CF}"/>
          </ac:spMkLst>
        </pc:spChg>
      </pc:sldChg>
      <pc:sldChg chg="addSp delSp modSp ord">
        <pc:chgData name="Danae Vassiliadis" userId="S::danaev@uchicago.edu::be8d5cde-b13d-486e-892b-24da7ed2b348" providerId="AD" clId="Web-{36911563-729B-795D-0754-86C9CC8D2B6E}" dt="2023-10-18T20:02:24.338" v="381"/>
        <pc:sldMkLst>
          <pc:docMk/>
          <pc:sldMk cId="3893925353" sldId="279"/>
        </pc:sldMkLst>
        <pc:spChg chg="del">
          <ac:chgData name="Danae Vassiliadis" userId="S::danaev@uchicago.edu::be8d5cde-b13d-486e-892b-24da7ed2b348" providerId="AD" clId="Web-{36911563-729B-795D-0754-86C9CC8D2B6E}" dt="2023-10-18T19:46:04.392" v="141"/>
          <ac:spMkLst>
            <pc:docMk/>
            <pc:sldMk cId="3893925353" sldId="279"/>
            <ac:spMk id="3" creationId="{0BE66758-067B-A8A5-42A5-6F78E7945C1D}"/>
          </ac:spMkLst>
        </pc:spChg>
        <pc:spChg chg="mod">
          <ac:chgData name="Danae Vassiliadis" userId="S::danaev@uchicago.edu::be8d5cde-b13d-486e-892b-24da7ed2b348" providerId="AD" clId="Web-{36911563-729B-795D-0754-86C9CC8D2B6E}" dt="2023-10-18T19:50:41.961" v="284" actId="20577"/>
          <ac:spMkLst>
            <pc:docMk/>
            <pc:sldMk cId="3893925353" sldId="279"/>
            <ac:spMk id="4" creationId="{5180F2A7-DB30-418F-2219-B368A7FA25FB}"/>
          </ac:spMkLst>
        </pc:spChg>
        <pc:spChg chg="add del mod">
          <ac:chgData name="Danae Vassiliadis" userId="S::danaev@uchicago.edu::be8d5cde-b13d-486e-892b-24da7ed2b348" providerId="AD" clId="Web-{36911563-729B-795D-0754-86C9CC8D2B6E}" dt="2023-10-18T19:46:33.721" v="144"/>
          <ac:spMkLst>
            <pc:docMk/>
            <pc:sldMk cId="3893925353" sldId="279"/>
            <ac:spMk id="7" creationId="{ECCEA717-FA3B-3A95-E2B2-94469F7BA42E}"/>
          </ac:spMkLst>
        </pc:spChg>
        <pc:graphicFrameChg chg="add mod modGraphic">
          <ac:chgData name="Danae Vassiliadis" userId="S::danaev@uchicago.edu::be8d5cde-b13d-486e-892b-24da7ed2b348" providerId="AD" clId="Web-{36911563-729B-795D-0754-86C9CC8D2B6E}" dt="2023-10-18T20:02:24.338" v="381"/>
          <ac:graphicFrameMkLst>
            <pc:docMk/>
            <pc:sldMk cId="3893925353" sldId="279"/>
            <ac:graphicFrameMk id="5" creationId="{2E1FC5AC-D321-8954-D150-7B19191EA60E}"/>
          </ac:graphicFrameMkLst>
        </pc:graphicFrameChg>
      </pc:sldChg>
    </pc:docChg>
  </pc:docChgLst>
  <pc:docChgLst>
    <pc:chgData name="Danae Vassiliadis" userId="S::danaev@uchicago.edu::be8d5cde-b13d-486e-892b-24da7ed2b348" providerId="AD" clId="Web-{BE1AF478-F65E-A19A-7330-0A93B79C1731}"/>
    <pc:docChg chg="addSld delSld modSld sldOrd">
      <pc:chgData name="Danae Vassiliadis" userId="S::danaev@uchicago.edu::be8d5cde-b13d-486e-892b-24da7ed2b348" providerId="AD" clId="Web-{BE1AF478-F65E-A19A-7330-0A93B79C1731}" dt="2023-10-17T21:34:13.956" v="845" actId="20577"/>
      <pc:docMkLst>
        <pc:docMk/>
      </pc:docMkLst>
      <pc:sldChg chg="modSp">
        <pc:chgData name="Danae Vassiliadis" userId="S::danaev@uchicago.edu::be8d5cde-b13d-486e-892b-24da7ed2b348" providerId="AD" clId="Web-{BE1AF478-F65E-A19A-7330-0A93B79C1731}" dt="2023-10-17T21:20:21.744" v="582" actId="20577"/>
        <pc:sldMkLst>
          <pc:docMk/>
          <pc:sldMk cId="77965571" sldId="260"/>
        </pc:sldMkLst>
        <pc:spChg chg="mod">
          <ac:chgData name="Danae Vassiliadis" userId="S::danaev@uchicago.edu::be8d5cde-b13d-486e-892b-24da7ed2b348" providerId="AD" clId="Web-{BE1AF478-F65E-A19A-7330-0A93B79C1731}" dt="2023-10-17T21:20:21.744" v="582" actId="20577"/>
          <ac:spMkLst>
            <pc:docMk/>
            <pc:sldMk cId="77965571" sldId="260"/>
            <ac:spMk id="3" creationId="{75A1C7A7-F40B-EF5E-EA24-75C23E48D0E1}"/>
          </ac:spMkLst>
        </pc:spChg>
      </pc:sldChg>
      <pc:sldChg chg="modSp">
        <pc:chgData name="Danae Vassiliadis" userId="S::danaev@uchicago.edu::be8d5cde-b13d-486e-892b-24da7ed2b348" providerId="AD" clId="Web-{BE1AF478-F65E-A19A-7330-0A93B79C1731}" dt="2023-10-17T21:21:22.636" v="592" actId="20577"/>
        <pc:sldMkLst>
          <pc:docMk/>
          <pc:sldMk cId="2902812482" sldId="261"/>
        </pc:sldMkLst>
        <pc:spChg chg="mod">
          <ac:chgData name="Danae Vassiliadis" userId="S::danaev@uchicago.edu::be8d5cde-b13d-486e-892b-24da7ed2b348" providerId="AD" clId="Web-{BE1AF478-F65E-A19A-7330-0A93B79C1731}" dt="2023-10-17T21:21:22.636" v="592" actId="20577"/>
          <ac:spMkLst>
            <pc:docMk/>
            <pc:sldMk cId="2902812482" sldId="261"/>
            <ac:spMk id="3" creationId="{65E1CCF4-BB6D-9E80-30EF-DE5422843F3A}"/>
          </ac:spMkLst>
        </pc:spChg>
      </pc:sldChg>
      <pc:sldChg chg="modSp">
        <pc:chgData name="Danae Vassiliadis" userId="S::danaev@uchicago.edu::be8d5cde-b13d-486e-892b-24da7ed2b348" providerId="AD" clId="Web-{BE1AF478-F65E-A19A-7330-0A93B79C1731}" dt="2023-10-17T21:24:45.752" v="712" actId="20577"/>
        <pc:sldMkLst>
          <pc:docMk/>
          <pc:sldMk cId="1381965096" sldId="262"/>
        </pc:sldMkLst>
        <pc:spChg chg="mod">
          <ac:chgData name="Danae Vassiliadis" userId="S::danaev@uchicago.edu::be8d5cde-b13d-486e-892b-24da7ed2b348" providerId="AD" clId="Web-{BE1AF478-F65E-A19A-7330-0A93B79C1731}" dt="2023-10-17T21:22:06.216" v="634" actId="20577"/>
          <ac:spMkLst>
            <pc:docMk/>
            <pc:sldMk cId="1381965096" sldId="262"/>
            <ac:spMk id="2" creationId="{6FB33BC9-8CF1-0402-689B-F7742C098262}"/>
          </ac:spMkLst>
        </pc:spChg>
        <pc:spChg chg="mod">
          <ac:chgData name="Danae Vassiliadis" userId="S::danaev@uchicago.edu::be8d5cde-b13d-486e-892b-24da7ed2b348" providerId="AD" clId="Web-{BE1AF478-F65E-A19A-7330-0A93B79C1731}" dt="2023-10-17T21:24:45.752" v="712" actId="20577"/>
          <ac:spMkLst>
            <pc:docMk/>
            <pc:sldMk cId="1381965096" sldId="262"/>
            <ac:spMk id="3" creationId="{CB57B9E9-1355-859C-891A-4F0F1C2D221B}"/>
          </ac:spMkLst>
        </pc:spChg>
      </pc:sldChg>
      <pc:sldChg chg="modSp">
        <pc:chgData name="Danae Vassiliadis" userId="S::danaev@uchicago.edu::be8d5cde-b13d-486e-892b-24da7ed2b348" providerId="AD" clId="Web-{BE1AF478-F65E-A19A-7330-0A93B79C1731}" dt="2023-10-17T21:33:53.987" v="828" actId="20577"/>
        <pc:sldMkLst>
          <pc:docMk/>
          <pc:sldMk cId="2226558858" sldId="263"/>
        </pc:sldMkLst>
        <pc:spChg chg="mod">
          <ac:chgData name="Danae Vassiliadis" userId="S::danaev@uchicago.edu::be8d5cde-b13d-486e-892b-24da7ed2b348" providerId="AD" clId="Web-{BE1AF478-F65E-A19A-7330-0A93B79C1731}" dt="2023-10-17T21:33:53.987" v="828" actId="20577"/>
          <ac:spMkLst>
            <pc:docMk/>
            <pc:sldMk cId="2226558858" sldId="263"/>
            <ac:spMk id="3" creationId="{152209B0-71A3-12E1-DC50-9EE7B8094634}"/>
          </ac:spMkLst>
        </pc:spChg>
      </pc:sldChg>
      <pc:sldChg chg="modSp">
        <pc:chgData name="Danae Vassiliadis" userId="S::danaev@uchicago.edu::be8d5cde-b13d-486e-892b-24da7ed2b348" providerId="AD" clId="Web-{BE1AF478-F65E-A19A-7330-0A93B79C1731}" dt="2023-10-17T21:34:13.956" v="845" actId="20577"/>
        <pc:sldMkLst>
          <pc:docMk/>
          <pc:sldMk cId="447681339" sldId="264"/>
        </pc:sldMkLst>
        <pc:spChg chg="mod">
          <ac:chgData name="Danae Vassiliadis" userId="S::danaev@uchicago.edu::be8d5cde-b13d-486e-892b-24da7ed2b348" providerId="AD" clId="Web-{BE1AF478-F65E-A19A-7330-0A93B79C1731}" dt="2023-10-17T21:34:13.956" v="845" actId="20577"/>
          <ac:spMkLst>
            <pc:docMk/>
            <pc:sldMk cId="447681339" sldId="264"/>
            <ac:spMk id="3" creationId="{F88E5EFE-32B7-3336-9BA8-305CE736CEA1}"/>
          </ac:spMkLst>
        </pc:spChg>
      </pc:sldChg>
      <pc:sldChg chg="ord">
        <pc:chgData name="Danae Vassiliadis" userId="S::danaev@uchicago.edu::be8d5cde-b13d-486e-892b-24da7ed2b348" providerId="AD" clId="Web-{BE1AF478-F65E-A19A-7330-0A93B79C1731}" dt="2023-10-17T21:14:43.531" v="419"/>
        <pc:sldMkLst>
          <pc:docMk/>
          <pc:sldMk cId="3480843052" sldId="265"/>
        </pc:sldMkLst>
      </pc:sldChg>
      <pc:sldChg chg="modSp new">
        <pc:chgData name="Danae Vassiliadis" userId="S::danaev@uchicago.edu::be8d5cde-b13d-486e-892b-24da7ed2b348" providerId="AD" clId="Web-{BE1AF478-F65E-A19A-7330-0A93B79C1731}" dt="2023-10-17T21:23:57.610" v="691" actId="20577"/>
        <pc:sldMkLst>
          <pc:docMk/>
          <pc:sldMk cId="436984880" sldId="267"/>
        </pc:sldMkLst>
        <pc:spChg chg="mod">
          <ac:chgData name="Danae Vassiliadis" userId="S::danaev@uchicago.edu::be8d5cde-b13d-486e-892b-24da7ed2b348" providerId="AD" clId="Web-{BE1AF478-F65E-A19A-7330-0A93B79C1731}" dt="2023-10-17T21:23:57.610" v="691" actId="20577"/>
          <ac:spMkLst>
            <pc:docMk/>
            <pc:sldMk cId="436984880" sldId="267"/>
            <ac:spMk id="2" creationId="{06CD23EB-9A2F-B91E-A2E5-11E1E27C178D}"/>
          </ac:spMkLst>
        </pc:spChg>
        <pc:spChg chg="mod">
          <ac:chgData name="Danae Vassiliadis" userId="S::danaev@uchicago.edu::be8d5cde-b13d-486e-892b-24da7ed2b348" providerId="AD" clId="Web-{BE1AF478-F65E-A19A-7330-0A93B79C1731}" dt="2023-10-17T21:23:16.780" v="666" actId="20577"/>
          <ac:spMkLst>
            <pc:docMk/>
            <pc:sldMk cId="436984880" sldId="267"/>
            <ac:spMk id="3" creationId="{FFB3EC61-5B03-908E-049C-A2BD93CA4F76}"/>
          </ac:spMkLst>
        </pc:spChg>
      </pc:sldChg>
      <pc:sldChg chg="modSp add replId">
        <pc:chgData name="Danae Vassiliadis" userId="S::danaev@uchicago.edu::be8d5cde-b13d-486e-892b-24da7ed2b348" providerId="AD" clId="Web-{BE1AF478-F65E-A19A-7330-0A93B79C1731}" dt="2023-10-17T21:24:19.298" v="707" actId="20577"/>
        <pc:sldMkLst>
          <pc:docMk/>
          <pc:sldMk cId="2434768717" sldId="268"/>
        </pc:sldMkLst>
        <pc:spChg chg="mod">
          <ac:chgData name="Danae Vassiliadis" userId="S::danaev@uchicago.edu::be8d5cde-b13d-486e-892b-24da7ed2b348" providerId="AD" clId="Web-{BE1AF478-F65E-A19A-7330-0A93B79C1731}" dt="2023-10-17T21:24:12.579" v="696" actId="20577"/>
          <ac:spMkLst>
            <pc:docMk/>
            <pc:sldMk cId="2434768717" sldId="268"/>
            <ac:spMk id="2" creationId="{06CD23EB-9A2F-B91E-A2E5-11E1E27C178D}"/>
          </ac:spMkLst>
        </pc:spChg>
        <pc:spChg chg="mod">
          <ac:chgData name="Danae Vassiliadis" userId="S::danaev@uchicago.edu::be8d5cde-b13d-486e-892b-24da7ed2b348" providerId="AD" clId="Web-{BE1AF478-F65E-A19A-7330-0A93B79C1731}" dt="2023-10-17T21:24:19.298" v="707" actId="20577"/>
          <ac:spMkLst>
            <pc:docMk/>
            <pc:sldMk cId="2434768717" sldId="268"/>
            <ac:spMk id="3" creationId="{FFB3EC61-5B03-908E-049C-A2BD93CA4F76}"/>
          </ac:spMkLst>
        </pc:spChg>
      </pc:sldChg>
      <pc:sldChg chg="new del">
        <pc:chgData name="Danae Vassiliadis" userId="S::danaev@uchicago.edu::be8d5cde-b13d-486e-892b-24da7ed2b348" providerId="AD" clId="Web-{BE1AF478-F65E-A19A-7330-0A93B79C1731}" dt="2023-10-17T21:23:56.500" v="689"/>
        <pc:sldMkLst>
          <pc:docMk/>
          <pc:sldMk cId="3840659364" sldId="268"/>
        </pc:sldMkLst>
      </pc:sldChg>
      <pc:sldChg chg="modSp new">
        <pc:chgData name="Danae Vassiliadis" userId="S::danaev@uchicago.edu::be8d5cde-b13d-486e-892b-24da7ed2b348" providerId="AD" clId="Web-{BE1AF478-F65E-A19A-7330-0A93B79C1731}" dt="2023-10-17T21:25:40.722" v="732" actId="20577"/>
        <pc:sldMkLst>
          <pc:docMk/>
          <pc:sldMk cId="709964273" sldId="269"/>
        </pc:sldMkLst>
        <pc:spChg chg="mod">
          <ac:chgData name="Danae Vassiliadis" userId="S::danaev@uchicago.edu::be8d5cde-b13d-486e-892b-24da7ed2b348" providerId="AD" clId="Web-{BE1AF478-F65E-A19A-7330-0A93B79C1731}" dt="2023-10-17T21:25:32.550" v="717" actId="20577"/>
          <ac:spMkLst>
            <pc:docMk/>
            <pc:sldMk cId="709964273" sldId="269"/>
            <ac:spMk id="2" creationId="{198933C5-6041-2B1F-B86C-9DCD7F180BB9}"/>
          </ac:spMkLst>
        </pc:spChg>
        <pc:spChg chg="mod">
          <ac:chgData name="Danae Vassiliadis" userId="S::danaev@uchicago.edu::be8d5cde-b13d-486e-892b-24da7ed2b348" providerId="AD" clId="Web-{BE1AF478-F65E-A19A-7330-0A93B79C1731}" dt="2023-10-17T21:25:40.722" v="732" actId="20577"/>
          <ac:spMkLst>
            <pc:docMk/>
            <pc:sldMk cId="709964273" sldId="269"/>
            <ac:spMk id="3" creationId="{9D26838B-CE0A-EE8E-23BE-F4A1A4EA6E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BE81B-4511-E64E-8216-0241AAB39251}"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DEACC-8946-104B-8E7B-1583886336EE}" type="slidenum">
              <a:rPr lang="en-US" smtClean="0"/>
              <a:t>‹#›</a:t>
            </a:fld>
            <a:endParaRPr lang="en-US"/>
          </a:p>
        </p:txBody>
      </p:sp>
    </p:spTree>
    <p:extLst>
      <p:ext uri="{BB962C8B-B14F-4D97-AF65-F5344CB8AC3E}">
        <p14:creationId xmlns:p14="http://schemas.microsoft.com/office/powerpoint/2010/main" val="163442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"McDonald's franchises in the Michigan</a:t>
            </a:r>
            <a:r>
              <a:rPr lang="en-US" b="1"/>
              <a:t> </a:t>
            </a:r>
            <a:r>
              <a:rPr lang="en-US"/>
              <a:t>region have been seeing a loss of 5% customer traffic compounded over the last 3 years. In efforts to divert the loss of customer traffic an All-day breakfast promotion was initiated. While evaluating the impact of the promotion, we saw an increase in customer traffic and diversity of clientele. However, our client saw a decrease in operational efficiency and is concerned about lower profit margins”</a:t>
            </a:r>
          </a:p>
          <a:p>
            <a:r>
              <a:rPr lang="en-US"/>
              <a:t>We have been tasked with assessing the causes of loss of customer traffic </a:t>
            </a:r>
          </a:p>
        </p:txBody>
      </p:sp>
      <p:sp>
        <p:nvSpPr>
          <p:cNvPr id="4" name="Slide Number Placeholder 3"/>
          <p:cNvSpPr>
            <a:spLocks noGrp="1"/>
          </p:cNvSpPr>
          <p:nvPr>
            <p:ph type="sldNum" sz="quarter" idx="5"/>
          </p:nvPr>
        </p:nvSpPr>
        <p:spPr/>
        <p:txBody>
          <a:bodyPr/>
          <a:lstStyle/>
          <a:p>
            <a:fld id="{9F8DEACC-8946-104B-8E7B-1583886336EE}" type="slidenum">
              <a:rPr lang="en-US" smtClean="0"/>
              <a:t>3</a:t>
            </a:fld>
            <a:endParaRPr lang="en-US"/>
          </a:p>
        </p:txBody>
      </p:sp>
    </p:spTree>
    <p:extLst>
      <p:ext uri="{BB962C8B-B14F-4D97-AF65-F5344CB8AC3E}">
        <p14:creationId xmlns:p14="http://schemas.microsoft.com/office/powerpoint/2010/main" val="394129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Urban res. Are generating more revenue , western Michigan has more urban areas , further explore </a:t>
            </a:r>
          </a:p>
        </p:txBody>
      </p:sp>
      <p:sp>
        <p:nvSpPr>
          <p:cNvPr id="4" name="Slide Number Placeholder 3"/>
          <p:cNvSpPr>
            <a:spLocks noGrp="1"/>
          </p:cNvSpPr>
          <p:nvPr>
            <p:ph type="sldNum" sz="quarter" idx="5"/>
          </p:nvPr>
        </p:nvSpPr>
        <p:spPr/>
        <p:txBody>
          <a:bodyPr/>
          <a:lstStyle/>
          <a:p>
            <a:fld id="{9F8DEACC-8946-104B-8E7B-1583886336EE}" type="slidenum">
              <a:rPr lang="en-US" smtClean="0"/>
              <a:t>4</a:t>
            </a:fld>
            <a:endParaRPr lang="en-US"/>
          </a:p>
        </p:txBody>
      </p:sp>
    </p:spTree>
    <p:extLst>
      <p:ext uri="{BB962C8B-B14F-4D97-AF65-F5344CB8AC3E}">
        <p14:creationId xmlns:p14="http://schemas.microsoft.com/office/powerpoint/2010/main" val="141654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Corporate owned : 19 </a:t>
            </a:r>
          </a:p>
          <a:p>
            <a:r>
              <a:rPr lang="en-US"/>
              <a:t>Licensee : 45</a:t>
            </a:r>
          </a:p>
          <a:p>
            <a:endParaRPr lang="en-US"/>
          </a:p>
          <a:p>
            <a:r>
              <a:rPr lang="en-US"/>
              <a:t>What are factors are contributing to it? </a:t>
            </a:r>
          </a:p>
          <a:p>
            <a:endParaRPr lang="en-US"/>
          </a:p>
          <a:p>
            <a:r>
              <a:rPr lang="en-US"/>
              <a:t>Worth looking into the reason for this difference , and see whether there are any major operational or demographic differences. </a:t>
            </a:r>
          </a:p>
        </p:txBody>
      </p:sp>
      <p:sp>
        <p:nvSpPr>
          <p:cNvPr id="4" name="Slide Number Placeholder 3"/>
          <p:cNvSpPr>
            <a:spLocks noGrp="1"/>
          </p:cNvSpPr>
          <p:nvPr>
            <p:ph type="sldNum" sz="quarter" idx="5"/>
          </p:nvPr>
        </p:nvSpPr>
        <p:spPr/>
        <p:txBody>
          <a:bodyPr/>
          <a:lstStyle/>
          <a:p>
            <a:fld id="{9F8DEACC-8946-104B-8E7B-1583886336EE}" type="slidenum">
              <a:rPr lang="en-US" smtClean="0"/>
              <a:t>6</a:t>
            </a:fld>
            <a:endParaRPr lang="en-US"/>
          </a:p>
        </p:txBody>
      </p:sp>
    </p:spTree>
    <p:extLst>
      <p:ext uri="{BB962C8B-B14F-4D97-AF65-F5344CB8AC3E}">
        <p14:creationId xmlns:p14="http://schemas.microsoft.com/office/powerpoint/2010/main" val="181334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cannibalization may be present but since we have no insight into profit margins we cannot say for sure </a:t>
            </a:r>
          </a:p>
        </p:txBody>
      </p:sp>
      <p:sp>
        <p:nvSpPr>
          <p:cNvPr id="4" name="Slide Number Placeholder 3"/>
          <p:cNvSpPr>
            <a:spLocks noGrp="1"/>
          </p:cNvSpPr>
          <p:nvPr>
            <p:ph type="sldNum" sz="quarter" idx="5"/>
          </p:nvPr>
        </p:nvSpPr>
        <p:spPr/>
        <p:txBody>
          <a:bodyPr/>
          <a:lstStyle/>
          <a:p>
            <a:fld id="{9F8DEACC-8946-104B-8E7B-1583886336EE}" type="slidenum">
              <a:rPr lang="en-US" smtClean="0"/>
              <a:t>7</a:t>
            </a:fld>
            <a:endParaRPr lang="en-US"/>
          </a:p>
        </p:txBody>
      </p:sp>
    </p:spTree>
    <p:extLst>
      <p:ext uri="{BB962C8B-B14F-4D97-AF65-F5344CB8AC3E}">
        <p14:creationId xmlns:p14="http://schemas.microsoft.com/office/powerpoint/2010/main" val="379503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this insight to help us in running new promotions, determining when to release promotion </a:t>
            </a:r>
          </a:p>
          <a:p>
            <a:r>
              <a:rPr lang="en-US"/>
              <a:t>Leverage the peak in traffic time to Max profit </a:t>
            </a:r>
          </a:p>
        </p:txBody>
      </p:sp>
      <p:sp>
        <p:nvSpPr>
          <p:cNvPr id="4" name="Slide Number Placeholder 3"/>
          <p:cNvSpPr>
            <a:spLocks noGrp="1"/>
          </p:cNvSpPr>
          <p:nvPr>
            <p:ph type="sldNum" sz="quarter" idx="5"/>
          </p:nvPr>
        </p:nvSpPr>
        <p:spPr/>
        <p:txBody>
          <a:bodyPr/>
          <a:lstStyle/>
          <a:p>
            <a:fld id="{9F8DEACC-8946-104B-8E7B-1583886336EE}" type="slidenum">
              <a:rPr lang="en-US" smtClean="0"/>
              <a:t>8</a:t>
            </a:fld>
            <a:endParaRPr lang="en-US"/>
          </a:p>
        </p:txBody>
      </p:sp>
    </p:spTree>
    <p:extLst>
      <p:ext uri="{BB962C8B-B14F-4D97-AF65-F5344CB8AC3E}">
        <p14:creationId xmlns:p14="http://schemas.microsoft.com/office/powerpoint/2010/main" val="407940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 noticed a few constraints with the data you made available to us </a:t>
            </a:r>
            <a:endParaRPr lang="en-US">
              <a:cs typeface="Calibri"/>
            </a:endParaRPr>
          </a:p>
          <a:p>
            <a:r>
              <a:rPr lang="en-US"/>
              <a:t>-Firstly its important to note that we cannot properly calculate profit with no data on costs of manufacturing, operations etc. </a:t>
            </a:r>
            <a:endParaRPr lang="en-US">
              <a:cs typeface="Calibri" panose="020F0502020204030204"/>
            </a:endParaRPr>
          </a:p>
          <a:p>
            <a:r>
              <a:rPr lang="en-US"/>
              <a:t>- So while we can look at trends of revenue we cannot look at proper profit margins making it difficult to reach any hard conclusions such as whether the breakfast promotion is actually working </a:t>
            </a:r>
            <a:endParaRPr lang="en-US">
              <a:cs typeface="Calibri"/>
            </a:endParaRPr>
          </a:p>
          <a:p>
            <a:pPr marL="171450" indent="-171450">
              <a:buFont typeface="Calibri"/>
              <a:buChar char="-"/>
            </a:pPr>
            <a:r>
              <a:rPr lang="en-US">
                <a:cs typeface="Calibri"/>
              </a:rPr>
              <a:t>We also noticed the sales data is not order level which disabled any type of clustering analysis to be done (determinig what bundles of products maybe the best to promote) </a:t>
            </a:r>
          </a:p>
          <a:p>
            <a:r>
              <a:rPr lang="en-US"/>
              <a:t>- And lastly we found that the demographic data was limited and not accurately representative of the customer population </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9F8DEACC-8946-104B-8E7B-1583886336EE}" type="slidenum">
              <a:rPr lang="en-US" smtClean="0"/>
              <a:t>10</a:t>
            </a:fld>
            <a:endParaRPr lang="en-US"/>
          </a:p>
        </p:txBody>
      </p:sp>
    </p:spTree>
    <p:extLst>
      <p:ext uri="{BB962C8B-B14F-4D97-AF65-F5344CB8AC3E}">
        <p14:creationId xmlns:p14="http://schemas.microsoft.com/office/powerpoint/2010/main" val="2984672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Phase 1: </a:t>
            </a:r>
          </a:p>
          <a:p>
            <a:pPr marL="285750" indent="-285750">
              <a:buClr>
                <a:schemeClr val="tx2"/>
              </a:buClr>
              <a:buFont typeface="Arial" panose="020B0604020202020204" pitchFamily="34" charset="0"/>
              <a:buChar char="•"/>
            </a:pPr>
            <a:r>
              <a:rPr lang="en-US" sz="1200"/>
              <a:t>Order Transaction Data </a:t>
            </a:r>
            <a:r>
              <a:rPr lang="en-US" sz="1200">
                <a:sym typeface="Wingdings" pitchFamily="2" charset="2"/>
              </a:rPr>
              <a:t> </a:t>
            </a:r>
            <a:r>
              <a:rPr lang="en-US" sz="1200"/>
              <a:t>Item- Item Clustering</a:t>
            </a:r>
            <a:r>
              <a:rPr lang="en-US"/>
              <a:t> </a:t>
            </a:r>
          </a:p>
          <a:p>
            <a:pPr marL="285750" indent="-285750">
              <a:buClr>
                <a:schemeClr val="tx2"/>
              </a:buClr>
              <a:buFont typeface="Arial" panose="020B0604020202020204" pitchFamily="34" charset="0"/>
              <a:buChar char="•"/>
            </a:pPr>
            <a:r>
              <a:rPr lang="en-US"/>
              <a:t>Profit Yielding Data --&gt; Understand Effectiveness of All Day Breakfast Promotion </a:t>
            </a:r>
            <a:endParaRPr lang="en-US" sz="1200">
              <a:cs typeface="Calibri"/>
            </a:endParaRPr>
          </a:p>
          <a:p>
            <a:pPr marL="285750" indent="-285750">
              <a:buClr>
                <a:schemeClr val="tx2"/>
              </a:buClr>
              <a:buFont typeface="Arial" panose="020B0604020202020204" pitchFamily="34" charset="0"/>
              <a:buChar char="•"/>
            </a:pPr>
            <a:r>
              <a:rPr lang="en-US" sz="1200"/>
              <a:t>Census Data </a:t>
            </a:r>
            <a:r>
              <a:rPr lang="en-US" sz="1200">
                <a:sym typeface="Wingdings" pitchFamily="2" charset="2"/>
              </a:rPr>
              <a:t> Demographic Targeting</a:t>
            </a:r>
            <a:endParaRPr lang="en-US" sz="1200"/>
          </a:p>
          <a:p>
            <a:pPr marL="285750" indent="-285750">
              <a:buClr>
                <a:schemeClr val="tx2"/>
              </a:buClr>
              <a:buFont typeface="Arial" panose="020B0604020202020204" pitchFamily="34" charset="0"/>
              <a:buChar char="•"/>
            </a:pPr>
            <a:r>
              <a:rPr lang="en-US">
                <a:cs typeface="Calibri"/>
              </a:rPr>
              <a:t>Schule Site Visits to further investigate the operational differences and customer traffic of licensee vs </a:t>
            </a:r>
            <a:r>
              <a:rPr lang="en-US" err="1">
                <a:cs typeface="Calibri"/>
              </a:rPr>
              <a:t>coorporate</a:t>
            </a:r>
            <a:r>
              <a:rPr lang="en-US">
                <a:cs typeface="Calibri"/>
              </a:rPr>
              <a:t> and suburban vs urban stores</a:t>
            </a:r>
            <a:endParaRPr lang="en-US" sz="1200">
              <a:cs typeface="Calibri"/>
            </a:endParaRPr>
          </a:p>
          <a:p>
            <a:endParaRPr lang="en-US"/>
          </a:p>
          <a:p>
            <a:r>
              <a:rPr lang="en-US"/>
              <a:t>With the insights gathered concurrently in phase 1 and 2 we will likely be able to validate whether the all day breakfast promotion proves effective or suggest a better item </a:t>
            </a:r>
            <a:r>
              <a:rPr lang="en-US" err="1"/>
              <a:t>bundeling</a:t>
            </a:r>
            <a:r>
              <a:rPr lang="en-US"/>
              <a:t> for promotion and timings for promotion releases leveraging the peaks we see in seasonal customer traffic trends </a:t>
            </a:r>
            <a:endParaRPr lang="en-US">
              <a:cs typeface="Calibri"/>
            </a:endParaRPr>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9F8DEACC-8946-104B-8E7B-1583886336EE}" type="slidenum">
              <a:rPr lang="en-US" smtClean="0"/>
              <a:t>12</a:t>
            </a:fld>
            <a:endParaRPr lang="en-US"/>
          </a:p>
        </p:txBody>
      </p:sp>
    </p:spTree>
    <p:extLst>
      <p:ext uri="{BB962C8B-B14F-4D97-AF65-F5344CB8AC3E}">
        <p14:creationId xmlns:p14="http://schemas.microsoft.com/office/powerpoint/2010/main" val="155417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have some formal requests we need your input in</a:t>
            </a:r>
            <a:br>
              <a:rPr lang="en-US">
                <a:cs typeface="+mn-lt"/>
              </a:rPr>
            </a:br>
            <a:r>
              <a:rPr lang="en-US">
                <a:cs typeface="Calibri"/>
              </a:rPr>
              <a:t>we'd like to schedule some stakeholder interviews in order to identify additional potential data sources and schedule some site visits and wed like to know who would be the best person to touch base with in order to get working </a:t>
            </a:r>
          </a:p>
        </p:txBody>
      </p:sp>
      <p:sp>
        <p:nvSpPr>
          <p:cNvPr id="4" name="Slide Number Placeholder 3"/>
          <p:cNvSpPr>
            <a:spLocks noGrp="1"/>
          </p:cNvSpPr>
          <p:nvPr>
            <p:ph type="sldNum" sz="quarter" idx="5"/>
          </p:nvPr>
        </p:nvSpPr>
        <p:spPr/>
        <p:txBody>
          <a:bodyPr/>
          <a:lstStyle/>
          <a:p>
            <a:fld id="{9F8DEACC-8946-104B-8E7B-1583886336EE}" type="slidenum">
              <a:rPr lang="en-US" smtClean="0"/>
              <a:t>14</a:t>
            </a:fld>
            <a:endParaRPr lang="en-US"/>
          </a:p>
        </p:txBody>
      </p:sp>
    </p:spTree>
    <p:extLst>
      <p:ext uri="{BB962C8B-B14F-4D97-AF65-F5344CB8AC3E}">
        <p14:creationId xmlns:p14="http://schemas.microsoft.com/office/powerpoint/2010/main" val="2333090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699134CE-7EE6-B34C-B31F-BEF86168B19E}" type="datetime1">
              <a:rPr lang="en-US" smtClean="0"/>
              <a:t>10/18/2023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8F63A3B-78C7-47BE-AE5E-E10140E04643}" type="slidenum">
              <a:rPr lang="en-US" smtClean="0"/>
              <a:t>‹#›</a:t>
            </a:fld>
            <a:endParaRPr lang="en-US"/>
          </a:p>
        </p:txBody>
      </p:sp>
    </p:spTree>
    <p:extLst>
      <p:ext uri="{BB962C8B-B14F-4D97-AF65-F5344CB8AC3E}">
        <p14:creationId xmlns:p14="http://schemas.microsoft.com/office/powerpoint/2010/main" val="7324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6800C-8528-C340-8992-F405172C546F}"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9943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7DC93E-A494-3545-93BB-06DCA26646C2}"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512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3EE861-4003-094C-AB77-005C54051274}"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2807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220D8-8173-D342-9E34-1AA61DE6A393}"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3799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85C9F4-0DCD-F744-AC62-04DFD4EB8707}" type="datetime1">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6499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BFB0B8-5F3C-844B-BE9A-2408A3251569}" type="datetime1">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88930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AECDD5-94C3-AD41-86AC-E70B57FA5C68}"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92189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AFB77-3F23-E44D-A036-7F3F5C8456C6}"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0078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05CE3-140D-294A-81EB-E76C37EF42FD}"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941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21177-8B8C-CD44-AE05-DC94900F75FF}"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3688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94149F-64F9-F644-9378-030FDDD86CF7}"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754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833FF5-E8F4-0A49-B363-FAEF9C2915F4}" type="datetime1">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241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550A27-49B4-6C49-A6F3-2652223832B9}" type="datetime1">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60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30A71-3D51-C64D-A93A-41448A3BFD34}" type="datetime1">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7379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ED316-0E55-914E-A17F-FA0F014DE619}"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0215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6D110-6A42-1342-8FD2-345B5A73EFC1}"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6957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39000" b="-3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0">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0A9C93-7FCD-524D-A247-7D8EB730A8B5}" type="datetime1">
              <a:rPr lang="en-US" smtClean="0"/>
              <a:t>10/18/2023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50807377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F03F58CB-C0E9-4581-88CE-D6A55A89BB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72" name="Rectangle 71">
              <a:extLst>
                <a:ext uri="{FF2B5EF4-FFF2-40B4-BE49-F238E27FC236}">
                  <a16:creationId xmlns:a16="http://schemas.microsoft.com/office/drawing/2014/main" id="{B6EF77E4-3826-4856-A41D-46269B7BC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Freeform 5">
              <a:extLst>
                <a:ext uri="{FF2B5EF4-FFF2-40B4-BE49-F238E27FC236}">
                  <a16:creationId xmlns:a16="http://schemas.microsoft.com/office/drawing/2014/main" id="{BCBEA416-E3A5-442D-AEA2-951852F02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74" name="Freeform 5">
              <a:extLst>
                <a:ext uri="{FF2B5EF4-FFF2-40B4-BE49-F238E27FC236}">
                  <a16:creationId xmlns:a16="http://schemas.microsoft.com/office/drawing/2014/main" id="{C84CB27A-014F-49BD-8920-1A668C655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14" name="Picture 13" descr="A yellow letter m on a red background&#10;&#10;Description automatically generated">
            <a:extLst>
              <a:ext uri="{FF2B5EF4-FFF2-40B4-BE49-F238E27FC236}">
                <a16:creationId xmlns:a16="http://schemas.microsoft.com/office/drawing/2014/main" id="{2CD4FF85-4A08-8629-0F42-D5B9BB7E438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stelsSmooth/>
                    </a14:imgEffect>
                  </a14:imgLayer>
                </a14:imgProps>
              </a:ext>
              <a:ext uri="{28A0092B-C50C-407E-A947-70E740481C1C}">
                <a14:useLocalDpi xmlns:a14="http://schemas.microsoft.com/office/drawing/2010/main" val="0"/>
              </a:ext>
            </a:extLst>
          </a:blip>
          <a:srcRect l="12036" r="11782" b="-1"/>
          <a:stretch/>
        </p:blipFill>
        <p:spPr>
          <a:xfrm>
            <a:off x="0" y="-406151"/>
            <a:ext cx="12222751" cy="8229600"/>
          </a:xfrm>
          <a:prstGeom prst="rect">
            <a:avLst/>
          </a:prstGeom>
        </p:spPr>
      </p:pic>
      <p:sp>
        <p:nvSpPr>
          <p:cNvPr id="3" name="Subtitle 2"/>
          <p:cNvSpPr>
            <a:spLocks noGrp="1"/>
          </p:cNvSpPr>
          <p:nvPr>
            <p:ph type="subTitle" idx="1"/>
          </p:nvPr>
        </p:nvSpPr>
        <p:spPr>
          <a:xfrm>
            <a:off x="5547802" y="1262265"/>
            <a:ext cx="6015161" cy="5193570"/>
          </a:xfrm>
        </p:spPr>
        <p:txBody>
          <a:bodyPr vert="horz" lIns="91440" tIns="45720" rIns="91440" bIns="45720" rtlCol="0">
            <a:normAutofit/>
          </a:bodyPr>
          <a:lstStyle/>
          <a:p>
            <a:pPr indent="-228600">
              <a:lnSpc>
                <a:spcPct val="90000"/>
              </a:lnSpc>
              <a:buFont typeface="Wingdings 3" charset="2"/>
              <a:buChar char=""/>
            </a:pPr>
            <a:endParaRPr lang="en-US" sz="500"/>
          </a:p>
          <a:p>
            <a:pPr algn="ctr">
              <a:lnSpc>
                <a:spcPct val="90000"/>
              </a:lnSpc>
            </a:pPr>
            <a:r>
              <a:rPr lang="en-US" sz="6000" b="1" err="1"/>
              <a:t>McDOnald’s</a:t>
            </a:r>
            <a:r>
              <a:rPr lang="en-US" sz="6000" b="1"/>
              <a:t> case Study</a:t>
            </a:r>
          </a:p>
          <a:p>
            <a:pPr>
              <a:lnSpc>
                <a:spcPct val="90000"/>
              </a:lnSpc>
            </a:pPr>
            <a:endParaRPr lang="en-US" sz="3200"/>
          </a:p>
          <a:p>
            <a:pPr algn="ctr">
              <a:lnSpc>
                <a:spcPct val="90000"/>
              </a:lnSpc>
            </a:pPr>
            <a:r>
              <a:rPr lang="en-US" sz="1600">
                <a:solidFill>
                  <a:schemeClr val="bg1"/>
                </a:solidFill>
              </a:rPr>
              <a:t>Ankit Gubiligari</a:t>
            </a:r>
          </a:p>
          <a:p>
            <a:pPr algn="ctr">
              <a:lnSpc>
                <a:spcPct val="90000"/>
              </a:lnSpc>
            </a:pPr>
            <a:r>
              <a:rPr lang="en-US" sz="1600">
                <a:solidFill>
                  <a:schemeClr val="bg1"/>
                </a:solidFill>
              </a:rPr>
              <a:t>Forough Mofidi </a:t>
            </a:r>
          </a:p>
          <a:p>
            <a:pPr algn="ctr">
              <a:lnSpc>
                <a:spcPct val="90000"/>
              </a:lnSpc>
            </a:pPr>
            <a:r>
              <a:rPr lang="en-US" sz="1600">
                <a:solidFill>
                  <a:schemeClr val="bg1"/>
                </a:solidFill>
              </a:rPr>
              <a:t>Danae Vassiliadis</a:t>
            </a:r>
          </a:p>
          <a:p>
            <a:pPr algn="ctr">
              <a:lnSpc>
                <a:spcPct val="90000"/>
              </a:lnSpc>
            </a:pPr>
            <a:r>
              <a:rPr lang="en-US" sz="1600">
                <a:solidFill>
                  <a:schemeClr val="bg1"/>
                </a:solidFill>
              </a:rPr>
              <a:t>David Zhu</a:t>
            </a:r>
          </a:p>
          <a:p>
            <a:pPr>
              <a:lnSpc>
                <a:spcPct val="90000"/>
              </a:lnSpc>
            </a:pPr>
            <a:endParaRPr lang="en-US" sz="3200"/>
          </a:p>
          <a:p>
            <a:pPr algn="ctr">
              <a:lnSpc>
                <a:spcPct val="90000"/>
              </a:lnSpc>
            </a:pPr>
            <a:r>
              <a:rPr lang="en-US" sz="1200">
                <a:solidFill>
                  <a:schemeClr val="bg1"/>
                </a:solidFill>
              </a:rPr>
              <a:t>Leadership and consulting | Fall 2023</a:t>
            </a:r>
          </a:p>
          <a:p>
            <a:pPr>
              <a:lnSpc>
                <a:spcPct val="90000"/>
              </a:lnSpc>
            </a:pPr>
            <a:endParaRPr lang="en-US" sz="50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7489-EC57-636F-3CB4-9C639F11F557}"/>
              </a:ext>
            </a:extLst>
          </p:cNvPr>
          <p:cNvSpPr>
            <a:spLocks noGrp="1"/>
          </p:cNvSpPr>
          <p:nvPr>
            <p:ph type="title"/>
          </p:nvPr>
        </p:nvSpPr>
        <p:spPr/>
        <p:txBody>
          <a:bodyPr/>
          <a:lstStyle/>
          <a:p>
            <a:r>
              <a:rPr lang="en-US">
                <a:cs typeface="Calibri Light"/>
              </a:rPr>
              <a:t>Data Quality and Integrity</a:t>
            </a:r>
          </a:p>
        </p:txBody>
      </p:sp>
      <p:sp>
        <p:nvSpPr>
          <p:cNvPr id="3" name="Content Placeholder 2">
            <a:extLst>
              <a:ext uri="{FF2B5EF4-FFF2-40B4-BE49-F238E27FC236}">
                <a16:creationId xmlns:a16="http://schemas.microsoft.com/office/drawing/2014/main" id="{152209B0-71A3-12E1-DC50-9EE7B8094634}"/>
              </a:ext>
            </a:extLst>
          </p:cNvPr>
          <p:cNvSpPr>
            <a:spLocks noGrp="1"/>
          </p:cNvSpPr>
          <p:nvPr>
            <p:ph idx="1"/>
          </p:nvPr>
        </p:nvSpPr>
        <p:spPr>
          <a:xfrm>
            <a:off x="5989282" y="2753402"/>
            <a:ext cx="5538528" cy="3416300"/>
          </a:xfrm>
        </p:spPr>
        <p:txBody>
          <a:bodyPr vert="horz" lIns="91440" tIns="45720" rIns="91440" bIns="45720" rtlCol="0" anchor="t">
            <a:normAutofit/>
          </a:bodyPr>
          <a:lstStyle/>
          <a:p>
            <a:endParaRPr lang="en-US" sz="1600">
              <a:cs typeface="Calibri"/>
            </a:endParaRPr>
          </a:p>
          <a:p>
            <a:r>
              <a:rPr lang="en-US" sz="1600">
                <a:ea typeface="Calibri"/>
                <a:cs typeface="Calibri"/>
              </a:rPr>
              <a:t>No cost of manufacturing data leads to a lack of insight into true profit margins of stores</a:t>
            </a:r>
            <a:endParaRPr lang="en-US" sz="1600">
              <a:ea typeface="Calibri"/>
              <a:cs typeface="Calibri"/>
              <a:sym typeface="Wingdings" pitchFamily="2" charset="2"/>
            </a:endParaRPr>
          </a:p>
          <a:p>
            <a:pPr lvl="2"/>
            <a:r>
              <a:rPr lang="en-US" sz="1600">
                <a:ea typeface="Calibri"/>
                <a:cs typeface="Calibri"/>
                <a:sym typeface="Wingdings" pitchFamily="2" charset="2"/>
              </a:rPr>
              <a:t>This renders any current revenue/profit conclusions derived, irrelevant</a:t>
            </a:r>
            <a:endParaRPr lang="en-US" sz="1600">
              <a:ea typeface="Calibri"/>
              <a:cs typeface="Calibri"/>
            </a:endParaRPr>
          </a:p>
          <a:p>
            <a:r>
              <a:rPr lang="en-US" sz="1600">
                <a:ea typeface="Calibri"/>
                <a:cs typeface="Calibri"/>
              </a:rPr>
              <a:t>Lack of order level details present in Sales Data disables the opportunity for proper clustering analysis </a:t>
            </a:r>
          </a:p>
          <a:p>
            <a:r>
              <a:rPr lang="en-US" sz="1600">
                <a:ea typeface="Calibri"/>
                <a:cs typeface="Calibri"/>
              </a:rPr>
              <a:t>The demographic data present is not comprehensive; proper conclusions cannot be stated on income brackets etc. </a:t>
            </a:r>
          </a:p>
          <a:p>
            <a:endParaRPr lang="en-US" sz="1600">
              <a:ea typeface="Calibri"/>
              <a:cs typeface="Calibri"/>
            </a:endParaRPr>
          </a:p>
        </p:txBody>
      </p:sp>
      <p:sp>
        <p:nvSpPr>
          <p:cNvPr id="9" name="TextBox 1">
            <a:extLst>
              <a:ext uri="{FF2B5EF4-FFF2-40B4-BE49-F238E27FC236}">
                <a16:creationId xmlns:a16="http://schemas.microsoft.com/office/drawing/2014/main" id="{2CCC8DEB-AECF-B26E-8713-16F057456319}"/>
              </a:ext>
            </a:extLst>
          </p:cNvPr>
          <p:cNvSpPr txBox="1"/>
          <p:nvPr/>
        </p:nvSpPr>
        <p:spPr>
          <a:xfrm>
            <a:off x="1001869" y="5222996"/>
            <a:ext cx="4461872" cy="1138773"/>
          </a:xfrm>
          <a:prstGeom prst="rect">
            <a:avLst/>
          </a:prstGeom>
          <a:solidFill>
            <a:schemeClr val="accent1">
              <a:lumMod val="60000"/>
              <a:lumOff val="4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Century Gothic"/>
              </a:rPr>
              <a:t>&lt; 10% Nulls Present</a:t>
            </a:r>
            <a:endParaRPr lang="en-US">
              <a:solidFill>
                <a:schemeClr val="bg1"/>
              </a:solidFill>
            </a:endParaRPr>
          </a:p>
          <a:p>
            <a:pPr algn="ctr"/>
            <a:r>
              <a:rPr lang="en-US" sz="1050">
                <a:latin typeface="Century Gothic"/>
              </a:rPr>
              <a:t>Across both datasets making them negligible </a:t>
            </a:r>
            <a:endParaRPr lang="en-US"/>
          </a:p>
        </p:txBody>
      </p:sp>
      <p:sp>
        <p:nvSpPr>
          <p:cNvPr id="10" name="TextBox 2">
            <a:extLst>
              <a:ext uri="{FF2B5EF4-FFF2-40B4-BE49-F238E27FC236}">
                <a16:creationId xmlns:a16="http://schemas.microsoft.com/office/drawing/2014/main" id="{03602CC9-9FFA-52B9-54A8-2FBBE540308F}"/>
              </a:ext>
            </a:extLst>
          </p:cNvPr>
          <p:cNvSpPr txBox="1"/>
          <p:nvPr/>
        </p:nvSpPr>
        <p:spPr>
          <a:xfrm>
            <a:off x="1420434" y="2739229"/>
            <a:ext cx="0" cy="0"/>
          </a:xfrm>
          <a:prstGeom prst="rect">
            <a:avLst/>
          </a:prstGeom>
          <a:solidFill>
            <a:schemeClr val="bg1">
              <a:lumMod val="95000"/>
            </a:schemeClr>
          </a:solidFill>
        </p:spPr>
        <p:txBody>
          <a:bodyPr wrap="none"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04792">
              <a:spcAft>
                <a:spcPts val="1600"/>
              </a:spcAft>
            </a:pPr>
            <a:endParaRPr lang="en-US" sz="2400"/>
          </a:p>
        </p:txBody>
      </p:sp>
      <p:sp>
        <p:nvSpPr>
          <p:cNvPr id="11" name="TextBox 3">
            <a:extLst>
              <a:ext uri="{FF2B5EF4-FFF2-40B4-BE49-F238E27FC236}">
                <a16:creationId xmlns:a16="http://schemas.microsoft.com/office/drawing/2014/main" id="{C766EF8C-F7AA-8366-7D7C-FB8CF6C764CF}"/>
              </a:ext>
            </a:extLst>
          </p:cNvPr>
          <p:cNvSpPr txBox="1"/>
          <p:nvPr/>
        </p:nvSpPr>
        <p:spPr>
          <a:xfrm>
            <a:off x="1001868" y="2688526"/>
            <a:ext cx="4451301" cy="1138773"/>
          </a:xfrm>
          <a:prstGeom prst="rect">
            <a:avLst/>
          </a:prstGeom>
          <a:solidFill>
            <a:schemeClr val="accent1">
              <a:lumMod val="60000"/>
              <a:lumOff val="4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Century Gothic"/>
              </a:rPr>
              <a:t>4 Years of Data</a:t>
            </a:r>
          </a:p>
          <a:p>
            <a:pPr algn="ctr"/>
            <a:r>
              <a:rPr lang="en-US" sz="1050">
                <a:latin typeface="Century Gothic"/>
              </a:rPr>
              <a:t>Detailing Sales Metrics &amp; Restaurant Details</a:t>
            </a:r>
          </a:p>
        </p:txBody>
      </p:sp>
      <p:sp>
        <p:nvSpPr>
          <p:cNvPr id="12" name="TextBox 4">
            <a:extLst>
              <a:ext uri="{FF2B5EF4-FFF2-40B4-BE49-F238E27FC236}">
                <a16:creationId xmlns:a16="http://schemas.microsoft.com/office/drawing/2014/main" id="{1C115049-E9B1-57C0-8D94-7BC4443E3165}"/>
              </a:ext>
            </a:extLst>
          </p:cNvPr>
          <p:cNvSpPr txBox="1"/>
          <p:nvPr/>
        </p:nvSpPr>
        <p:spPr>
          <a:xfrm>
            <a:off x="1001868" y="3955761"/>
            <a:ext cx="4461871" cy="1138773"/>
          </a:xfrm>
          <a:prstGeom prst="rect">
            <a:avLst/>
          </a:prstGeom>
          <a:solidFill>
            <a:schemeClr val="accent1">
              <a:lumMod val="60000"/>
              <a:lumOff val="4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Century Gothic"/>
              </a:rPr>
              <a:t>1st Party Data</a:t>
            </a:r>
          </a:p>
          <a:p>
            <a:pPr algn="ctr"/>
            <a:endParaRPr lang="en-US" sz="500" b="1">
              <a:solidFill>
                <a:schemeClr val="accent1"/>
              </a:solidFill>
              <a:latin typeface="Century Gothic"/>
            </a:endParaRPr>
          </a:p>
          <a:p>
            <a:pPr algn="ctr"/>
            <a:r>
              <a:rPr lang="en-US" sz="1050">
                <a:latin typeface="Century Gothic"/>
              </a:rPr>
              <a:t>Internally Gathered</a:t>
            </a:r>
            <a:endParaRPr lang="en-US"/>
          </a:p>
        </p:txBody>
      </p:sp>
      <p:sp>
        <p:nvSpPr>
          <p:cNvPr id="13" name="Isosceles Triangle 12">
            <a:extLst>
              <a:ext uri="{FF2B5EF4-FFF2-40B4-BE49-F238E27FC236}">
                <a16:creationId xmlns:a16="http://schemas.microsoft.com/office/drawing/2014/main" id="{FB62E47B-415B-32DA-8496-1D5DDE5518AB}"/>
              </a:ext>
            </a:extLst>
          </p:cNvPr>
          <p:cNvSpPr/>
          <p:nvPr/>
        </p:nvSpPr>
        <p:spPr>
          <a:xfrm rot="5400000">
            <a:off x="4258582" y="4396560"/>
            <a:ext cx="2970262" cy="257175"/>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Slide Number Placeholder 5">
            <a:extLst>
              <a:ext uri="{FF2B5EF4-FFF2-40B4-BE49-F238E27FC236}">
                <a16:creationId xmlns:a16="http://schemas.microsoft.com/office/drawing/2014/main" id="{6E21E48A-683B-88EA-55E1-B7741F35B6F7}"/>
              </a:ext>
            </a:extLst>
          </p:cNvPr>
          <p:cNvSpPr>
            <a:spLocks noGrp="1"/>
          </p:cNvSpPr>
          <p:nvPr>
            <p:ph type="sldNum" sz="quarter" idx="12"/>
          </p:nvPr>
        </p:nvSpPr>
        <p:spPr/>
        <p:txBody>
          <a:bodyPr/>
          <a:lstStyle/>
          <a:p>
            <a:fld id="{48F63A3B-78C7-47BE-AE5E-E10140E04643}" type="slidenum">
              <a:rPr lang="en-US" sz="1400" smtClean="0"/>
              <a:t>10</a:t>
            </a:fld>
            <a:endParaRPr lang="en-US" sz="1400"/>
          </a:p>
        </p:txBody>
      </p:sp>
      <p:sp>
        <p:nvSpPr>
          <p:cNvPr id="4" name="Title 1">
            <a:extLst>
              <a:ext uri="{FF2B5EF4-FFF2-40B4-BE49-F238E27FC236}">
                <a16:creationId xmlns:a16="http://schemas.microsoft.com/office/drawing/2014/main" id="{C2377B56-CF38-57C5-32DC-08666E776A2C}"/>
              </a:ext>
            </a:extLst>
          </p:cNvPr>
          <p:cNvSpPr txBox="1">
            <a:spLocks/>
          </p:cNvSpPr>
          <p:nvPr/>
        </p:nvSpPr>
        <p:spPr bwMode="gray">
          <a:xfrm>
            <a:off x="429523" y="-57457"/>
            <a:ext cx="8761413"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200">
              <a:solidFill>
                <a:schemeClr val="tx1"/>
              </a:solidFill>
              <a:cs typeface="Calibri Light"/>
            </a:endParaRPr>
          </a:p>
        </p:txBody>
      </p:sp>
    </p:spTree>
    <p:extLst>
      <p:ext uri="{BB962C8B-B14F-4D97-AF65-F5344CB8AC3E}">
        <p14:creationId xmlns:p14="http://schemas.microsoft.com/office/powerpoint/2010/main" val="222655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ACFCAAB0-CAE9-705A-82FB-D3100C2681DD}"/>
              </a:ext>
            </a:extLst>
          </p:cNvPr>
          <p:cNvSpPr>
            <a:spLocks noGrp="1"/>
          </p:cNvSpPr>
          <p:nvPr>
            <p:ph type="title"/>
          </p:nvPr>
        </p:nvSpPr>
        <p:spPr>
          <a:xfrm>
            <a:off x="742150" y="2570922"/>
            <a:ext cx="5171185" cy="2564295"/>
          </a:xfrm>
        </p:spPr>
        <p:txBody>
          <a:bodyPr vert="horz" lIns="91440" tIns="45720" rIns="91440" bIns="45720" rtlCol="0" anchor="t">
            <a:normAutofit/>
          </a:bodyPr>
          <a:lstStyle/>
          <a:p>
            <a:r>
              <a:rPr lang="en-US" sz="5400">
                <a:solidFill>
                  <a:schemeClr val="tx1"/>
                </a:solidFill>
              </a:rPr>
              <a:t>Next Steps </a:t>
            </a:r>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10989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4C45-4D56-D362-DE3B-7378AD5579DE}"/>
              </a:ext>
            </a:extLst>
          </p:cNvPr>
          <p:cNvSpPr>
            <a:spLocks noGrp="1"/>
          </p:cNvSpPr>
          <p:nvPr>
            <p:ph type="title"/>
          </p:nvPr>
        </p:nvSpPr>
        <p:spPr/>
        <p:txBody>
          <a:bodyPr/>
          <a:lstStyle/>
          <a:p>
            <a:r>
              <a:rPr lang="en-US"/>
              <a:t>Next Steps</a:t>
            </a:r>
          </a:p>
        </p:txBody>
      </p:sp>
      <p:sp>
        <p:nvSpPr>
          <p:cNvPr id="4" name="Slide Number Placeholder 3">
            <a:extLst>
              <a:ext uri="{FF2B5EF4-FFF2-40B4-BE49-F238E27FC236}">
                <a16:creationId xmlns:a16="http://schemas.microsoft.com/office/drawing/2014/main" id="{DDDA8C22-7B43-7424-7A3F-F4CC1FA661C4}"/>
              </a:ext>
            </a:extLst>
          </p:cNvPr>
          <p:cNvSpPr>
            <a:spLocks noGrp="1"/>
          </p:cNvSpPr>
          <p:nvPr>
            <p:ph type="sldNum" sz="quarter" idx="12"/>
          </p:nvPr>
        </p:nvSpPr>
        <p:spPr/>
        <p:txBody>
          <a:bodyPr/>
          <a:lstStyle/>
          <a:p>
            <a:fld id="{48F63A3B-78C7-47BE-AE5E-E10140E04643}" type="slidenum">
              <a:rPr lang="en-US" sz="1400" smtClean="0"/>
              <a:t>12</a:t>
            </a:fld>
            <a:endParaRPr lang="en-US" sz="1400"/>
          </a:p>
        </p:txBody>
      </p:sp>
      <p:sp>
        <p:nvSpPr>
          <p:cNvPr id="5" name="TextBox 3">
            <a:extLst>
              <a:ext uri="{FF2B5EF4-FFF2-40B4-BE49-F238E27FC236}">
                <a16:creationId xmlns:a16="http://schemas.microsoft.com/office/drawing/2014/main" id="{19E33939-8F8A-4E7A-94F3-519696E54C6B}"/>
              </a:ext>
            </a:extLst>
          </p:cNvPr>
          <p:cNvSpPr txBox="1"/>
          <p:nvPr/>
        </p:nvSpPr>
        <p:spPr>
          <a:xfrm>
            <a:off x="1001869" y="2688526"/>
            <a:ext cx="1903378" cy="1138773"/>
          </a:xfrm>
          <a:prstGeom prst="rect">
            <a:avLst/>
          </a:prstGeom>
          <a:solidFill>
            <a:schemeClr val="accent1">
              <a:lumMod val="60000"/>
              <a:lumOff val="4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Century Gothic"/>
              </a:rPr>
              <a:t>PHASE 1: </a:t>
            </a:r>
            <a:endParaRPr lang="en-US" sz="700">
              <a:latin typeface="Century Gothic"/>
            </a:endParaRPr>
          </a:p>
        </p:txBody>
      </p:sp>
      <p:sp>
        <p:nvSpPr>
          <p:cNvPr id="6" name="TextBox 3">
            <a:extLst>
              <a:ext uri="{FF2B5EF4-FFF2-40B4-BE49-F238E27FC236}">
                <a16:creationId xmlns:a16="http://schemas.microsoft.com/office/drawing/2014/main" id="{381F6BD0-B0BC-0B9D-4521-CB6017E453B5}"/>
              </a:ext>
            </a:extLst>
          </p:cNvPr>
          <p:cNvSpPr txBox="1"/>
          <p:nvPr/>
        </p:nvSpPr>
        <p:spPr>
          <a:xfrm>
            <a:off x="1001869" y="3919364"/>
            <a:ext cx="1903378" cy="1138773"/>
          </a:xfrm>
          <a:prstGeom prst="rect">
            <a:avLst/>
          </a:prstGeom>
          <a:solidFill>
            <a:schemeClr val="accent1">
              <a:lumMod val="60000"/>
              <a:lumOff val="4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Century Gothic"/>
              </a:rPr>
              <a:t>PHASE 2: </a:t>
            </a:r>
            <a:endParaRPr lang="en-US" sz="700">
              <a:latin typeface="Century Gothic"/>
            </a:endParaRPr>
          </a:p>
        </p:txBody>
      </p:sp>
      <p:sp>
        <p:nvSpPr>
          <p:cNvPr id="7" name="TextBox 3">
            <a:extLst>
              <a:ext uri="{FF2B5EF4-FFF2-40B4-BE49-F238E27FC236}">
                <a16:creationId xmlns:a16="http://schemas.microsoft.com/office/drawing/2014/main" id="{C2281D17-CF70-6760-CBAB-E17F5A12EE1E}"/>
              </a:ext>
            </a:extLst>
          </p:cNvPr>
          <p:cNvSpPr txBox="1"/>
          <p:nvPr/>
        </p:nvSpPr>
        <p:spPr>
          <a:xfrm>
            <a:off x="1001869" y="5150202"/>
            <a:ext cx="1903378" cy="1138773"/>
          </a:xfrm>
          <a:prstGeom prst="rect">
            <a:avLst/>
          </a:prstGeom>
          <a:solidFill>
            <a:schemeClr val="accent1">
              <a:lumMod val="60000"/>
              <a:lumOff val="4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Century Gothic"/>
              </a:rPr>
              <a:t>PHASE 3: </a:t>
            </a:r>
            <a:endParaRPr lang="en-US" sz="700">
              <a:latin typeface="Century Gothic"/>
            </a:endParaRPr>
          </a:p>
        </p:txBody>
      </p:sp>
      <p:sp>
        <p:nvSpPr>
          <p:cNvPr id="8" name="TextBox 3">
            <a:extLst>
              <a:ext uri="{FF2B5EF4-FFF2-40B4-BE49-F238E27FC236}">
                <a16:creationId xmlns:a16="http://schemas.microsoft.com/office/drawing/2014/main" id="{AB36F698-DFC0-0A93-3BEA-4B67AB02617E}"/>
              </a:ext>
            </a:extLst>
          </p:cNvPr>
          <p:cNvSpPr txBox="1"/>
          <p:nvPr/>
        </p:nvSpPr>
        <p:spPr>
          <a:xfrm>
            <a:off x="3050587" y="2688526"/>
            <a:ext cx="2833212" cy="1138773"/>
          </a:xfrm>
          <a:prstGeom prst="rect">
            <a:avLst/>
          </a:prstGeom>
          <a:solidFill>
            <a:schemeClr val="accent1">
              <a:lumMod val="40000"/>
              <a:lumOff val="6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Additional Data Discovery- Clarification </a:t>
            </a:r>
          </a:p>
        </p:txBody>
      </p:sp>
      <p:sp>
        <p:nvSpPr>
          <p:cNvPr id="9" name="TextBox 3">
            <a:extLst>
              <a:ext uri="{FF2B5EF4-FFF2-40B4-BE49-F238E27FC236}">
                <a16:creationId xmlns:a16="http://schemas.microsoft.com/office/drawing/2014/main" id="{9485343B-B6FE-FC66-7F9C-F33CA4232827}"/>
              </a:ext>
            </a:extLst>
          </p:cNvPr>
          <p:cNvSpPr txBox="1"/>
          <p:nvPr/>
        </p:nvSpPr>
        <p:spPr>
          <a:xfrm>
            <a:off x="3050587" y="3919364"/>
            <a:ext cx="2833212" cy="1138773"/>
          </a:xfrm>
          <a:prstGeom prst="rect">
            <a:avLst/>
          </a:prstGeom>
          <a:solidFill>
            <a:schemeClr val="accent1">
              <a:lumMod val="40000"/>
              <a:lumOff val="6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Calibri"/>
                <a:cs typeface="Calibri"/>
              </a:rPr>
              <a:t>Site Visits</a:t>
            </a:r>
          </a:p>
        </p:txBody>
      </p:sp>
      <p:sp>
        <p:nvSpPr>
          <p:cNvPr id="10" name="TextBox 3">
            <a:extLst>
              <a:ext uri="{FF2B5EF4-FFF2-40B4-BE49-F238E27FC236}">
                <a16:creationId xmlns:a16="http://schemas.microsoft.com/office/drawing/2014/main" id="{E7937279-F37F-93E7-C76B-11D129AF31CF}"/>
              </a:ext>
            </a:extLst>
          </p:cNvPr>
          <p:cNvSpPr txBox="1"/>
          <p:nvPr/>
        </p:nvSpPr>
        <p:spPr>
          <a:xfrm>
            <a:off x="3050587" y="5150202"/>
            <a:ext cx="2833212" cy="1138773"/>
          </a:xfrm>
          <a:prstGeom prst="rect">
            <a:avLst/>
          </a:prstGeom>
          <a:solidFill>
            <a:schemeClr val="accent1">
              <a:lumMod val="40000"/>
              <a:lumOff val="6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Calibri"/>
                <a:cs typeface="Calibri"/>
              </a:rPr>
              <a:t>Future Considerations </a:t>
            </a:r>
          </a:p>
        </p:txBody>
      </p:sp>
      <p:sp>
        <p:nvSpPr>
          <p:cNvPr id="11" name="TextBox 3">
            <a:extLst>
              <a:ext uri="{FF2B5EF4-FFF2-40B4-BE49-F238E27FC236}">
                <a16:creationId xmlns:a16="http://schemas.microsoft.com/office/drawing/2014/main" id="{7EF6F4CA-E01F-CE87-3203-3C1B7F16980F}"/>
              </a:ext>
            </a:extLst>
          </p:cNvPr>
          <p:cNvSpPr txBox="1"/>
          <p:nvPr/>
        </p:nvSpPr>
        <p:spPr>
          <a:xfrm>
            <a:off x="5972538" y="2688526"/>
            <a:ext cx="5116012" cy="1138773"/>
          </a:xfrm>
          <a:prstGeom prst="rect">
            <a:avLst/>
          </a:prstGeom>
          <a:solidFill>
            <a:schemeClr val="accent1">
              <a:lumMod val="20000"/>
              <a:lumOff val="8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tx2"/>
              </a:buClr>
              <a:buFont typeface="Arial" panose="020B0604020202020204" pitchFamily="34" charset="0"/>
              <a:buChar char="•"/>
            </a:pPr>
            <a:r>
              <a:rPr lang="en-US" sz="1400"/>
              <a:t>Order Transaction Data, Profit Yielding Data </a:t>
            </a:r>
          </a:p>
          <a:p>
            <a:pPr marL="285750" indent="-285750">
              <a:buClr>
                <a:schemeClr val="tx2"/>
              </a:buClr>
              <a:buFont typeface="Arial" panose="020B0604020202020204" pitchFamily="34" charset="0"/>
              <a:buChar char="•"/>
            </a:pPr>
            <a:r>
              <a:rPr lang="en-US" sz="1400"/>
              <a:t>Third party data ; Census Data </a:t>
            </a:r>
          </a:p>
          <a:p>
            <a:pPr marL="285750" indent="-285750">
              <a:buClr>
                <a:schemeClr val="tx2"/>
              </a:buClr>
              <a:buFont typeface="Arial" panose="020B0604020202020204" pitchFamily="34" charset="0"/>
              <a:buChar char="•"/>
            </a:pPr>
            <a:r>
              <a:rPr lang="en-US" sz="1400"/>
              <a:t>Stakeholder interviews (Data/Operations team)</a:t>
            </a:r>
          </a:p>
        </p:txBody>
      </p:sp>
      <p:sp>
        <p:nvSpPr>
          <p:cNvPr id="12" name="TextBox 3">
            <a:extLst>
              <a:ext uri="{FF2B5EF4-FFF2-40B4-BE49-F238E27FC236}">
                <a16:creationId xmlns:a16="http://schemas.microsoft.com/office/drawing/2014/main" id="{1584CA52-000C-9FF8-1223-C319DFB853E5}"/>
              </a:ext>
            </a:extLst>
          </p:cNvPr>
          <p:cNvSpPr txBox="1"/>
          <p:nvPr/>
        </p:nvSpPr>
        <p:spPr>
          <a:xfrm>
            <a:off x="5972538" y="3919364"/>
            <a:ext cx="5116012" cy="1138773"/>
          </a:xfrm>
          <a:prstGeom prst="rect">
            <a:avLst/>
          </a:prstGeom>
          <a:solidFill>
            <a:schemeClr val="accent1">
              <a:lumMod val="20000"/>
              <a:lumOff val="8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tx2"/>
              </a:buClr>
              <a:buFont typeface="Arial" panose="020B0604020202020204" pitchFamily="34" charset="0"/>
              <a:buChar char="•"/>
            </a:pPr>
            <a:r>
              <a:rPr lang="en-US" sz="1400">
                <a:ea typeface="Calibri"/>
                <a:cs typeface="Calibri"/>
              </a:rPr>
              <a:t>Capitalization of Urban Stores; site visits to understand the differences</a:t>
            </a:r>
          </a:p>
          <a:p>
            <a:pPr marL="285750" indent="-285750">
              <a:buClr>
                <a:schemeClr val="tx2"/>
              </a:buClr>
              <a:buFont typeface="Arial" panose="020B0604020202020204" pitchFamily="34" charset="0"/>
              <a:buChar char="•"/>
            </a:pPr>
            <a:r>
              <a:rPr lang="en-US" sz="1400">
                <a:ea typeface="Calibri"/>
                <a:cs typeface="Calibri"/>
              </a:rPr>
              <a:t>Quality control for Licensee Stores to match the standards of corporate</a:t>
            </a:r>
          </a:p>
        </p:txBody>
      </p:sp>
      <p:sp>
        <p:nvSpPr>
          <p:cNvPr id="13" name="TextBox 3">
            <a:extLst>
              <a:ext uri="{FF2B5EF4-FFF2-40B4-BE49-F238E27FC236}">
                <a16:creationId xmlns:a16="http://schemas.microsoft.com/office/drawing/2014/main" id="{C0127F5B-00CB-4883-D773-CF105C29E758}"/>
              </a:ext>
            </a:extLst>
          </p:cNvPr>
          <p:cNvSpPr txBox="1"/>
          <p:nvPr/>
        </p:nvSpPr>
        <p:spPr>
          <a:xfrm>
            <a:off x="5972538" y="5150202"/>
            <a:ext cx="5116012" cy="1138773"/>
          </a:xfrm>
          <a:prstGeom prst="rect">
            <a:avLst/>
          </a:prstGeom>
          <a:solidFill>
            <a:schemeClr val="accent1">
              <a:lumMod val="20000"/>
              <a:lumOff val="80000"/>
            </a:schemeClr>
          </a:solidFill>
        </p:spPr>
        <p:txBody>
          <a:bodyPr vert="horz" wrap="square"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tx2"/>
              </a:buClr>
              <a:buFont typeface="Arial" panose="020B0604020202020204" pitchFamily="34" charset="0"/>
              <a:buChar char="•"/>
            </a:pPr>
            <a:r>
              <a:rPr lang="en-US" sz="1400">
                <a:ea typeface="Calibri"/>
                <a:cs typeface="Calibri"/>
              </a:rPr>
              <a:t>Confirm All-Day Breakfast Promotion effectiveness  </a:t>
            </a:r>
          </a:p>
          <a:p>
            <a:pPr marL="285750" indent="-285750">
              <a:buClr>
                <a:schemeClr val="tx2"/>
              </a:buClr>
              <a:buFont typeface="Arial" panose="020B0604020202020204" pitchFamily="34" charset="0"/>
              <a:buChar char="•"/>
            </a:pPr>
            <a:r>
              <a:rPr lang="en-US" sz="1400">
                <a:ea typeface="Calibri"/>
                <a:cs typeface="Calibri"/>
              </a:rPr>
              <a:t>New Promotion introduction </a:t>
            </a:r>
          </a:p>
          <a:p>
            <a:pPr marL="285750" indent="-285750">
              <a:buClr>
                <a:schemeClr val="tx2"/>
              </a:buClr>
              <a:buFont typeface="Arial" panose="020B0604020202020204" pitchFamily="34" charset="0"/>
              <a:buChar char="•"/>
            </a:pPr>
            <a:r>
              <a:rPr lang="en-US" sz="1400">
                <a:ea typeface="Calibri"/>
                <a:cs typeface="Calibri"/>
              </a:rPr>
              <a:t>Promoting high yield items</a:t>
            </a:r>
          </a:p>
          <a:p>
            <a:pPr marL="285750" indent="-285750">
              <a:buClr>
                <a:schemeClr val="tx2"/>
              </a:buClr>
              <a:buFont typeface="Arial" panose="020B0604020202020204" pitchFamily="34" charset="0"/>
              <a:buChar char="•"/>
            </a:pPr>
            <a:r>
              <a:rPr lang="en-US" sz="1400">
                <a:ea typeface="Calibri"/>
                <a:cs typeface="Calibri"/>
              </a:rPr>
              <a:t>Bundle promotion (beef/ chicken)</a:t>
            </a:r>
          </a:p>
        </p:txBody>
      </p:sp>
      <p:sp>
        <p:nvSpPr>
          <p:cNvPr id="18" name="Isosceles Triangle 12">
            <a:extLst>
              <a:ext uri="{FF2B5EF4-FFF2-40B4-BE49-F238E27FC236}">
                <a16:creationId xmlns:a16="http://schemas.microsoft.com/office/drawing/2014/main" id="{3B32EC47-0A47-0BFB-068D-9E500D22E42D}"/>
              </a:ext>
            </a:extLst>
          </p:cNvPr>
          <p:cNvSpPr/>
          <p:nvPr/>
        </p:nvSpPr>
        <p:spPr>
          <a:xfrm rot="5400000">
            <a:off x="5776932" y="3233395"/>
            <a:ext cx="302472" cy="8874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Isosceles Triangle 12">
            <a:extLst>
              <a:ext uri="{FF2B5EF4-FFF2-40B4-BE49-F238E27FC236}">
                <a16:creationId xmlns:a16="http://schemas.microsoft.com/office/drawing/2014/main" id="{4167D7D5-6128-DB37-FBDB-7F4FBE265FFD}"/>
              </a:ext>
            </a:extLst>
          </p:cNvPr>
          <p:cNvSpPr/>
          <p:nvPr/>
        </p:nvSpPr>
        <p:spPr>
          <a:xfrm rot="5400000">
            <a:off x="5776621" y="4483304"/>
            <a:ext cx="302472" cy="8874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Isosceles Triangle 12">
            <a:extLst>
              <a:ext uri="{FF2B5EF4-FFF2-40B4-BE49-F238E27FC236}">
                <a16:creationId xmlns:a16="http://schemas.microsoft.com/office/drawing/2014/main" id="{A7D9626A-C86D-637D-4BC9-DB52C62269F7}"/>
              </a:ext>
            </a:extLst>
          </p:cNvPr>
          <p:cNvSpPr/>
          <p:nvPr/>
        </p:nvSpPr>
        <p:spPr>
          <a:xfrm rot="5400000">
            <a:off x="5769979" y="5638873"/>
            <a:ext cx="302472" cy="8874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68356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ACFCAAB0-CAE9-705A-82FB-D3100C2681DD}"/>
              </a:ext>
            </a:extLst>
          </p:cNvPr>
          <p:cNvSpPr>
            <a:spLocks noGrp="1"/>
          </p:cNvSpPr>
          <p:nvPr>
            <p:ph type="title"/>
          </p:nvPr>
        </p:nvSpPr>
        <p:spPr>
          <a:xfrm>
            <a:off x="742150" y="2570922"/>
            <a:ext cx="5171185" cy="2564295"/>
          </a:xfrm>
        </p:spPr>
        <p:txBody>
          <a:bodyPr vert="horz" lIns="91440" tIns="45720" rIns="91440" bIns="45720" rtlCol="0" anchor="t">
            <a:normAutofit/>
          </a:bodyPr>
          <a:lstStyle/>
          <a:p>
            <a:r>
              <a:rPr lang="en-US" sz="5400">
                <a:solidFill>
                  <a:schemeClr val="tx1"/>
                </a:solidFill>
              </a:rPr>
              <a:t>Questions?</a:t>
            </a:r>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265454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FA6-C129-1B9B-1760-804F700C7515}"/>
              </a:ext>
            </a:extLst>
          </p:cNvPr>
          <p:cNvSpPr>
            <a:spLocks noGrp="1"/>
          </p:cNvSpPr>
          <p:nvPr>
            <p:ph type="title"/>
          </p:nvPr>
        </p:nvSpPr>
        <p:spPr/>
        <p:txBody>
          <a:bodyPr/>
          <a:lstStyle/>
          <a:p>
            <a:r>
              <a:rPr lang="en-US"/>
              <a:t>Action Items</a:t>
            </a:r>
          </a:p>
        </p:txBody>
      </p:sp>
      <p:sp>
        <p:nvSpPr>
          <p:cNvPr id="4" name="Slide Number Placeholder 3">
            <a:extLst>
              <a:ext uri="{FF2B5EF4-FFF2-40B4-BE49-F238E27FC236}">
                <a16:creationId xmlns:a16="http://schemas.microsoft.com/office/drawing/2014/main" id="{5180F2A7-DB30-418F-2219-B368A7FA25FB}"/>
              </a:ext>
            </a:extLst>
          </p:cNvPr>
          <p:cNvSpPr>
            <a:spLocks noGrp="1"/>
          </p:cNvSpPr>
          <p:nvPr>
            <p:ph type="sldNum" sz="quarter" idx="12"/>
          </p:nvPr>
        </p:nvSpPr>
        <p:spPr/>
        <p:txBody>
          <a:bodyPr/>
          <a:lstStyle/>
          <a:p>
            <a:r>
              <a:rPr lang="en-US" sz="1400"/>
              <a:t>14</a:t>
            </a:r>
          </a:p>
        </p:txBody>
      </p:sp>
      <p:graphicFrame>
        <p:nvGraphicFramePr>
          <p:cNvPr id="5" name="Table 4">
            <a:extLst>
              <a:ext uri="{FF2B5EF4-FFF2-40B4-BE49-F238E27FC236}">
                <a16:creationId xmlns:a16="http://schemas.microsoft.com/office/drawing/2014/main" id="{2E1FC5AC-D321-8954-D150-7B19191EA60E}"/>
              </a:ext>
            </a:extLst>
          </p:cNvPr>
          <p:cNvGraphicFramePr>
            <a:graphicFrameLocks noGrp="1"/>
          </p:cNvGraphicFramePr>
          <p:nvPr>
            <p:extLst>
              <p:ext uri="{D42A27DB-BD31-4B8C-83A1-F6EECF244321}">
                <p14:modId xmlns:p14="http://schemas.microsoft.com/office/powerpoint/2010/main" val="1520792000"/>
              </p:ext>
            </p:extLst>
          </p:nvPr>
        </p:nvGraphicFramePr>
        <p:xfrm>
          <a:off x="1648918" y="3172918"/>
          <a:ext cx="8468448" cy="2096981"/>
        </p:xfrm>
        <a:graphic>
          <a:graphicData uri="http://schemas.openxmlformats.org/drawingml/2006/table">
            <a:tbl>
              <a:tblPr firstRow="1" bandRow="1">
                <a:tableStyleId>{5C22544A-7EE6-4342-B048-85BDC9FD1C3A}</a:tableStyleId>
              </a:tblPr>
              <a:tblGrid>
                <a:gridCol w="2822816">
                  <a:extLst>
                    <a:ext uri="{9D8B030D-6E8A-4147-A177-3AD203B41FA5}">
                      <a16:colId xmlns:a16="http://schemas.microsoft.com/office/drawing/2014/main" val="2368924803"/>
                    </a:ext>
                  </a:extLst>
                </a:gridCol>
                <a:gridCol w="2822816">
                  <a:extLst>
                    <a:ext uri="{9D8B030D-6E8A-4147-A177-3AD203B41FA5}">
                      <a16:colId xmlns:a16="http://schemas.microsoft.com/office/drawing/2014/main" val="2111657212"/>
                    </a:ext>
                  </a:extLst>
                </a:gridCol>
                <a:gridCol w="2822816">
                  <a:extLst>
                    <a:ext uri="{9D8B030D-6E8A-4147-A177-3AD203B41FA5}">
                      <a16:colId xmlns:a16="http://schemas.microsoft.com/office/drawing/2014/main" val="750117083"/>
                    </a:ext>
                  </a:extLst>
                </a:gridCol>
              </a:tblGrid>
              <a:tr h="470503">
                <a:tc>
                  <a:txBody>
                    <a:bodyPr/>
                    <a:lstStyle/>
                    <a:p>
                      <a:r>
                        <a:rPr lang="en-US"/>
                        <a:t>Action</a:t>
                      </a:r>
                    </a:p>
                  </a:txBody>
                  <a:tcPr>
                    <a:solidFill>
                      <a:schemeClr val="accent1">
                        <a:lumMod val="60000"/>
                        <a:lumOff val="40000"/>
                      </a:schemeClr>
                    </a:solidFill>
                  </a:tcPr>
                </a:tc>
                <a:tc>
                  <a:txBody>
                    <a:bodyPr/>
                    <a:lstStyle/>
                    <a:p>
                      <a:r>
                        <a:rPr lang="en-US"/>
                        <a:t>UC Owner</a:t>
                      </a:r>
                    </a:p>
                  </a:txBody>
                  <a:tcPr>
                    <a:solidFill>
                      <a:schemeClr val="accent1">
                        <a:lumMod val="60000"/>
                        <a:lumOff val="40000"/>
                      </a:schemeClr>
                    </a:solidFill>
                  </a:tcPr>
                </a:tc>
                <a:tc>
                  <a:txBody>
                    <a:bodyPr/>
                    <a:lstStyle/>
                    <a:p>
                      <a:r>
                        <a:rPr lang="en-US"/>
                        <a:t>Client Stakeholder </a:t>
                      </a:r>
                    </a:p>
                  </a:txBody>
                  <a:tcPr>
                    <a:solidFill>
                      <a:schemeClr val="accent1">
                        <a:lumMod val="60000"/>
                        <a:lumOff val="40000"/>
                      </a:schemeClr>
                    </a:solidFill>
                  </a:tcPr>
                </a:tc>
                <a:extLst>
                  <a:ext uri="{0D108BD9-81ED-4DB2-BD59-A6C34878D82A}">
                    <a16:rowId xmlns:a16="http://schemas.microsoft.com/office/drawing/2014/main" val="3538017842"/>
                  </a:ext>
                </a:extLst>
              </a:tr>
              <a:tr h="499672">
                <a:tc>
                  <a:txBody>
                    <a:bodyPr/>
                    <a:lstStyle/>
                    <a:p>
                      <a:r>
                        <a:rPr lang="en-US"/>
                        <a:t>Identify Data Sources </a:t>
                      </a:r>
                    </a:p>
                  </a:txBody>
                  <a:tcPr>
                    <a:solidFill>
                      <a:schemeClr val="accent1">
                        <a:lumMod val="20000"/>
                        <a:lumOff val="80000"/>
                      </a:schemeClr>
                    </a:solidFill>
                  </a:tcPr>
                </a:tc>
                <a:tc>
                  <a:txBody>
                    <a:bodyPr/>
                    <a:lstStyle/>
                    <a:p>
                      <a:r>
                        <a:rPr lang="en-US"/>
                        <a:t>Danae Vassiliadis</a:t>
                      </a:r>
                    </a:p>
                  </a:txBody>
                  <a:tcPr>
                    <a:solidFill>
                      <a:schemeClr val="accent1">
                        <a:lumMod val="20000"/>
                        <a:lumOff val="80000"/>
                      </a:schemeClr>
                    </a:solidFill>
                  </a:tcPr>
                </a:tc>
                <a:tc>
                  <a:txBody>
                    <a:bodyPr/>
                    <a:lstStyle/>
                    <a:p>
                      <a:r>
                        <a:rPr lang="en-US"/>
                        <a:t>???</a:t>
                      </a:r>
                    </a:p>
                  </a:txBody>
                  <a:tcPr>
                    <a:solidFill>
                      <a:schemeClr val="accent1">
                        <a:lumMod val="20000"/>
                        <a:lumOff val="80000"/>
                      </a:schemeClr>
                    </a:solidFill>
                  </a:tcPr>
                </a:tc>
                <a:extLst>
                  <a:ext uri="{0D108BD9-81ED-4DB2-BD59-A6C34878D82A}">
                    <a16:rowId xmlns:a16="http://schemas.microsoft.com/office/drawing/2014/main" val="1544623392"/>
                  </a:ext>
                </a:extLst>
              </a:tr>
              <a:tr h="486726">
                <a:tc>
                  <a:txBody>
                    <a:bodyPr/>
                    <a:lstStyle/>
                    <a:p>
                      <a:r>
                        <a:rPr lang="en-US"/>
                        <a:t>Schedule Interview </a:t>
                      </a:r>
                    </a:p>
                  </a:txBody>
                  <a:tcPr>
                    <a:solidFill>
                      <a:schemeClr val="accent1">
                        <a:lumMod val="20000"/>
                        <a:lumOff val="80000"/>
                      </a:schemeClr>
                    </a:solidFill>
                  </a:tcPr>
                </a:tc>
                <a:tc>
                  <a:txBody>
                    <a:bodyPr/>
                    <a:lstStyle/>
                    <a:p>
                      <a:r>
                        <a:rPr lang="en-US"/>
                        <a:t>Ankit Gubiligari</a:t>
                      </a:r>
                      <a:endParaRPr lang="en-US" err="1"/>
                    </a:p>
                  </a:txBody>
                  <a:tcPr>
                    <a:solidFill>
                      <a:schemeClr val="accent1">
                        <a:lumMod val="20000"/>
                        <a:lumOff val="80000"/>
                      </a:schemeClr>
                    </a:solidFill>
                  </a:tcPr>
                </a:tc>
                <a:tc>
                  <a:txBody>
                    <a:bodyPr/>
                    <a:lstStyle/>
                    <a:p>
                      <a:r>
                        <a:rPr lang="en-US"/>
                        <a:t>???</a:t>
                      </a:r>
                    </a:p>
                  </a:txBody>
                  <a:tcPr>
                    <a:solidFill>
                      <a:schemeClr val="accent1">
                        <a:lumMod val="20000"/>
                        <a:lumOff val="80000"/>
                      </a:schemeClr>
                    </a:solidFill>
                  </a:tcPr>
                </a:tc>
                <a:extLst>
                  <a:ext uri="{0D108BD9-81ED-4DB2-BD59-A6C34878D82A}">
                    <a16:rowId xmlns:a16="http://schemas.microsoft.com/office/drawing/2014/main" val="2536087149"/>
                  </a:ext>
                </a:extLst>
              </a:tr>
              <a:tr h="486726">
                <a:tc>
                  <a:txBody>
                    <a:bodyPr/>
                    <a:lstStyle/>
                    <a:p>
                      <a:r>
                        <a:rPr lang="en-US"/>
                        <a:t>Schedule Site Visit </a:t>
                      </a:r>
                    </a:p>
                  </a:txBody>
                  <a:tcPr>
                    <a:solidFill>
                      <a:schemeClr val="accent1">
                        <a:lumMod val="20000"/>
                        <a:lumOff val="80000"/>
                      </a:schemeClr>
                    </a:solidFill>
                  </a:tcPr>
                </a:tc>
                <a:tc>
                  <a:txBody>
                    <a:bodyPr/>
                    <a:lstStyle/>
                    <a:p>
                      <a:r>
                        <a:rPr lang="en-US"/>
                        <a:t>Forough Mofidi &amp; David Zhu</a:t>
                      </a:r>
                    </a:p>
                  </a:txBody>
                  <a:tcPr>
                    <a:solidFill>
                      <a:schemeClr val="accent1">
                        <a:lumMod val="20000"/>
                        <a:lumOff val="80000"/>
                      </a:schemeClr>
                    </a:solidFill>
                  </a:tcPr>
                </a:tc>
                <a:tc>
                  <a:txBody>
                    <a:bodyPr/>
                    <a:lstStyle/>
                    <a:p>
                      <a:pPr lvl="0">
                        <a:buNone/>
                      </a:pPr>
                      <a:r>
                        <a:rPr lang="en-US"/>
                        <a:t>???</a:t>
                      </a:r>
                    </a:p>
                  </a:txBody>
                  <a:tcPr>
                    <a:solidFill>
                      <a:schemeClr val="accent1">
                        <a:lumMod val="20000"/>
                        <a:lumOff val="80000"/>
                      </a:schemeClr>
                    </a:solidFill>
                  </a:tcPr>
                </a:tc>
                <a:extLst>
                  <a:ext uri="{0D108BD9-81ED-4DB2-BD59-A6C34878D82A}">
                    <a16:rowId xmlns:a16="http://schemas.microsoft.com/office/drawing/2014/main" val="2853848556"/>
                  </a:ext>
                </a:extLst>
              </a:tr>
            </a:tbl>
          </a:graphicData>
        </a:graphic>
      </p:graphicFrame>
    </p:spTree>
    <p:extLst>
      <p:ext uri="{BB962C8B-B14F-4D97-AF65-F5344CB8AC3E}">
        <p14:creationId xmlns:p14="http://schemas.microsoft.com/office/powerpoint/2010/main" val="389392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3B918C-605E-4767-B8B8-07EE8E514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87A15320-BE68-4368-9AEC-EB121AA1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397429F-B09A-4755-85D6-5EF9C8EC1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79C0060-574D-48A1-896F-3BFA9E1D9A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342DA2D2-7E39-48E7-956A-5C5702872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008AB3D2-317E-4043-A5BE-6D078F589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7BE6F4C2-B396-47DA-9B43-7CBC55B98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42099893-51D2-4FDD-A8B8-99DE6A1F9C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9B387B19-E01F-4F0A-A984-04315236E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994735CE-14A3-4759-8BDD-55844E0DA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 name="Rectangle 19">
              <a:extLst>
                <a:ext uri="{FF2B5EF4-FFF2-40B4-BE49-F238E27FC236}">
                  <a16:creationId xmlns:a16="http://schemas.microsoft.com/office/drawing/2014/main" id="{3CD1763A-E8CE-4920-B58C-F41A62C86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3C445311-D23D-4257-8441-7D9AE2DDBF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49C941B9-60EF-95AD-0469-3FA698A64D7A}"/>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Agenda</a:t>
            </a:r>
          </a:p>
        </p:txBody>
      </p:sp>
      <p:sp>
        <p:nvSpPr>
          <p:cNvPr id="3" name="Content Placeholder 2">
            <a:extLst>
              <a:ext uri="{FF2B5EF4-FFF2-40B4-BE49-F238E27FC236}">
                <a16:creationId xmlns:a16="http://schemas.microsoft.com/office/drawing/2014/main" id="{AF55D7D8-D435-9F1C-3E7D-162448839DBE}"/>
              </a:ext>
            </a:extLst>
          </p:cNvPr>
          <p:cNvSpPr>
            <a:spLocks noGrp="1"/>
          </p:cNvSpPr>
          <p:nvPr>
            <p:ph idx="1"/>
          </p:nvPr>
        </p:nvSpPr>
        <p:spPr>
          <a:xfrm>
            <a:off x="5290077" y="437513"/>
            <a:ext cx="5502614" cy="5954325"/>
          </a:xfrm>
        </p:spPr>
        <p:txBody>
          <a:bodyPr anchor="ctr">
            <a:normAutofit/>
          </a:bodyPr>
          <a:lstStyle/>
          <a:p>
            <a:pPr marL="457200" indent="-457200">
              <a:buAutoNum type="arabicPeriod"/>
            </a:pPr>
            <a:r>
              <a:rPr lang="en-US" sz="2000"/>
              <a:t>Problem Statement</a:t>
            </a:r>
          </a:p>
          <a:p>
            <a:pPr marL="457200" indent="-457200">
              <a:buFont typeface="+mj-lt"/>
              <a:buAutoNum type="arabicPeriod"/>
            </a:pPr>
            <a:r>
              <a:rPr lang="en-US" sz="2000"/>
              <a:t>Observations </a:t>
            </a:r>
          </a:p>
          <a:p>
            <a:pPr marL="457200" indent="-457200">
              <a:buFont typeface="+mj-lt"/>
              <a:buAutoNum type="arabicPeriod"/>
            </a:pPr>
            <a:r>
              <a:rPr lang="en-US" sz="2000"/>
              <a:t>Limitations </a:t>
            </a:r>
          </a:p>
          <a:p>
            <a:pPr marL="457200" indent="-457200">
              <a:buFont typeface="+mj-lt"/>
              <a:buAutoNum type="arabicPeriod"/>
            </a:pPr>
            <a:r>
              <a:rPr lang="en-US" sz="2000"/>
              <a:t>Next Steps </a:t>
            </a:r>
          </a:p>
          <a:p>
            <a:pPr marL="457200" indent="-457200">
              <a:buFont typeface="+mj-lt"/>
              <a:buAutoNum type="arabicPeriod"/>
            </a:pPr>
            <a:r>
              <a:rPr lang="en-US" sz="2000"/>
              <a:t>Questions </a:t>
            </a:r>
          </a:p>
        </p:txBody>
      </p:sp>
      <p:sp>
        <p:nvSpPr>
          <p:cNvPr id="4" name="Slide Number Placeholder 3">
            <a:extLst>
              <a:ext uri="{FF2B5EF4-FFF2-40B4-BE49-F238E27FC236}">
                <a16:creationId xmlns:a16="http://schemas.microsoft.com/office/drawing/2014/main" id="{D98C6307-5272-8A18-52D5-3C3FDEC78A7D}"/>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46621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9625-3070-6EEA-6F4D-E786D2B5D208}"/>
              </a:ext>
            </a:extLst>
          </p:cNvPr>
          <p:cNvSpPr>
            <a:spLocks noGrp="1"/>
          </p:cNvSpPr>
          <p:nvPr>
            <p:ph type="title"/>
          </p:nvPr>
        </p:nvSpPr>
        <p:spPr/>
        <p:txBody>
          <a:bodyPr/>
          <a:lstStyle/>
          <a:p>
            <a:r>
              <a:rPr lang="en-US">
                <a:cs typeface="Calibri Light"/>
              </a:rPr>
              <a:t>Problem Statement</a:t>
            </a:r>
          </a:p>
        </p:txBody>
      </p:sp>
      <p:sp>
        <p:nvSpPr>
          <p:cNvPr id="3" name="Content Placeholder 2">
            <a:extLst>
              <a:ext uri="{FF2B5EF4-FFF2-40B4-BE49-F238E27FC236}">
                <a16:creationId xmlns:a16="http://schemas.microsoft.com/office/drawing/2014/main" id="{65E1CCF4-BB6D-9E80-30EF-DE5422843F3A}"/>
              </a:ext>
            </a:extLst>
          </p:cNvPr>
          <p:cNvSpPr>
            <a:spLocks noGrp="1"/>
          </p:cNvSpPr>
          <p:nvPr>
            <p:ph idx="1"/>
          </p:nvPr>
        </p:nvSpPr>
        <p:spPr>
          <a:xfrm>
            <a:off x="753938" y="2397716"/>
            <a:ext cx="5505693" cy="3162345"/>
          </a:xfrm>
        </p:spPr>
        <p:txBody>
          <a:bodyPr vert="horz" lIns="91440" tIns="45720" rIns="91440" bIns="45720" rtlCol="0" anchor="t">
            <a:noAutofit/>
          </a:bodyPr>
          <a:lstStyle/>
          <a:p>
            <a:pPr marL="0" indent="0">
              <a:lnSpc>
                <a:spcPct val="120000"/>
              </a:lnSpc>
              <a:buNone/>
            </a:pPr>
            <a:endParaRPr lang="en-US" sz="1600">
              <a:cs typeface="Calibri"/>
            </a:endParaRPr>
          </a:p>
          <a:p>
            <a:pPr>
              <a:lnSpc>
                <a:spcPct val="120000"/>
              </a:lnSpc>
            </a:pPr>
            <a:r>
              <a:rPr lang="en-US">
                <a:solidFill>
                  <a:schemeClr val="tx1"/>
                </a:solidFill>
                <a:ea typeface="+mn-lt"/>
                <a:cs typeface="+mn-lt"/>
              </a:rPr>
              <a:t> </a:t>
            </a:r>
            <a:r>
              <a:rPr lang="en-US" sz="1600">
                <a:solidFill>
                  <a:schemeClr val="tx1"/>
                </a:solidFill>
                <a:ea typeface="+mn-lt"/>
                <a:cs typeface="+mn-lt"/>
              </a:rPr>
              <a:t>Western Michigan Region of McDonalds franchise has been experiencing a loss of 5% customer traffic compounded over the last 3 years</a:t>
            </a:r>
          </a:p>
          <a:p>
            <a:pPr>
              <a:lnSpc>
                <a:spcPct val="120000"/>
              </a:lnSpc>
            </a:pPr>
            <a:endParaRPr lang="en-US">
              <a:solidFill>
                <a:srgbClr val="2D3B45"/>
              </a:solidFill>
              <a:cs typeface="Times New Roman"/>
            </a:endParaRPr>
          </a:p>
        </p:txBody>
      </p:sp>
      <p:grpSp>
        <p:nvGrpSpPr>
          <p:cNvPr id="14" name="Group 13">
            <a:extLst>
              <a:ext uri="{FF2B5EF4-FFF2-40B4-BE49-F238E27FC236}">
                <a16:creationId xmlns:a16="http://schemas.microsoft.com/office/drawing/2014/main" id="{E4273CFF-9168-2A88-8860-F07EBC9B6E90}"/>
              </a:ext>
            </a:extLst>
          </p:cNvPr>
          <p:cNvGrpSpPr/>
          <p:nvPr/>
        </p:nvGrpSpPr>
        <p:grpSpPr>
          <a:xfrm>
            <a:off x="1638388" y="4212250"/>
            <a:ext cx="3847603" cy="2116039"/>
            <a:chOff x="703194" y="3026542"/>
            <a:chExt cx="4518163" cy="2745958"/>
          </a:xfrm>
        </p:grpSpPr>
        <p:sp>
          <p:nvSpPr>
            <p:cNvPr id="6" name="Right Arrow 5">
              <a:extLst>
                <a:ext uri="{FF2B5EF4-FFF2-40B4-BE49-F238E27FC236}">
                  <a16:creationId xmlns:a16="http://schemas.microsoft.com/office/drawing/2014/main" id="{71E04422-5354-0E93-FEAF-DE24D20DF3FE}"/>
                </a:ext>
              </a:extLst>
            </p:cNvPr>
            <p:cNvSpPr/>
            <p:nvPr/>
          </p:nvSpPr>
          <p:spPr>
            <a:xfrm>
              <a:off x="3269588" y="4420963"/>
              <a:ext cx="1951769" cy="1351537"/>
            </a:xfrm>
            <a:prstGeom prst="rightArrow">
              <a:avLst/>
            </a:prstGeom>
            <a:solidFill>
              <a:schemeClr val="accent1">
                <a:lumMod val="60000"/>
                <a:lumOff val="4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2015</a:t>
              </a:r>
            </a:p>
            <a:p>
              <a:pPr algn="ctr"/>
              <a:r>
                <a:rPr lang="en-US"/>
                <a:t>5%</a:t>
              </a:r>
            </a:p>
          </p:txBody>
        </p:sp>
        <p:sp>
          <p:nvSpPr>
            <p:cNvPr id="5" name="Right Arrow 4">
              <a:extLst>
                <a:ext uri="{FF2B5EF4-FFF2-40B4-BE49-F238E27FC236}">
                  <a16:creationId xmlns:a16="http://schemas.microsoft.com/office/drawing/2014/main" id="{D37242E3-1515-0847-4065-CFFD0F0B3746}"/>
                </a:ext>
              </a:extLst>
            </p:cNvPr>
            <p:cNvSpPr/>
            <p:nvPr/>
          </p:nvSpPr>
          <p:spPr>
            <a:xfrm>
              <a:off x="1986391" y="3745195"/>
              <a:ext cx="1951769" cy="1351537"/>
            </a:xfrm>
            <a:prstGeom prst="rightArrow">
              <a:avLst/>
            </a:prstGeom>
            <a:solidFill>
              <a:schemeClr val="accent1">
                <a:lumMod val="60000"/>
                <a:lumOff val="4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2014</a:t>
              </a:r>
            </a:p>
            <a:p>
              <a:pPr algn="ctr"/>
              <a:r>
                <a:rPr lang="en-US"/>
                <a:t>5%</a:t>
              </a:r>
            </a:p>
          </p:txBody>
        </p:sp>
        <p:sp>
          <p:nvSpPr>
            <p:cNvPr id="4" name="Right Arrow 3">
              <a:extLst>
                <a:ext uri="{FF2B5EF4-FFF2-40B4-BE49-F238E27FC236}">
                  <a16:creationId xmlns:a16="http://schemas.microsoft.com/office/drawing/2014/main" id="{9E4D4967-E386-614A-066D-40A68080B001}"/>
                </a:ext>
              </a:extLst>
            </p:cNvPr>
            <p:cNvSpPr/>
            <p:nvPr/>
          </p:nvSpPr>
          <p:spPr>
            <a:xfrm>
              <a:off x="703194" y="3026542"/>
              <a:ext cx="1951769" cy="1351537"/>
            </a:xfrm>
            <a:prstGeom prst="rightArrow">
              <a:avLst/>
            </a:prstGeom>
            <a:solidFill>
              <a:schemeClr val="accent1">
                <a:lumMod val="60000"/>
                <a:lumOff val="4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2013</a:t>
              </a:r>
            </a:p>
            <a:p>
              <a:pPr algn="ctr"/>
              <a:r>
                <a:rPr lang="en-US"/>
                <a:t>5 %</a:t>
              </a:r>
            </a:p>
          </p:txBody>
        </p:sp>
        <p:pic>
          <p:nvPicPr>
            <p:cNvPr id="8" name="Graphic 7" descr="Arrow Down with solid fill">
              <a:extLst>
                <a:ext uri="{FF2B5EF4-FFF2-40B4-BE49-F238E27FC236}">
                  <a16:creationId xmlns:a16="http://schemas.microsoft.com/office/drawing/2014/main" id="{645FB02F-9052-B1F8-6160-3BA3245CDE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9519" y="5164534"/>
              <a:ext cx="184622" cy="184622"/>
            </a:xfrm>
            <a:prstGeom prst="rect">
              <a:avLst/>
            </a:prstGeom>
          </p:spPr>
        </p:pic>
        <p:pic>
          <p:nvPicPr>
            <p:cNvPr id="12" name="Graphic 11" descr="Arrow Down with solid fill">
              <a:extLst>
                <a:ext uri="{FF2B5EF4-FFF2-40B4-BE49-F238E27FC236}">
                  <a16:creationId xmlns:a16="http://schemas.microsoft.com/office/drawing/2014/main" id="{F6BF4708-0AC6-44F7-32BD-B9D1CAD532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70341" y="4470390"/>
              <a:ext cx="184622" cy="184622"/>
            </a:xfrm>
            <a:prstGeom prst="rect">
              <a:avLst/>
            </a:prstGeom>
          </p:spPr>
        </p:pic>
        <p:pic>
          <p:nvPicPr>
            <p:cNvPr id="13" name="Graphic 12" descr="Arrow Down with solid fill">
              <a:extLst>
                <a:ext uri="{FF2B5EF4-FFF2-40B4-BE49-F238E27FC236}">
                  <a16:creationId xmlns:a16="http://schemas.microsoft.com/office/drawing/2014/main" id="{3702B386-B3E7-6804-5128-27E4074643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954" y="3745195"/>
              <a:ext cx="184622" cy="184622"/>
            </a:xfrm>
            <a:prstGeom prst="rect">
              <a:avLst/>
            </a:prstGeom>
          </p:spPr>
        </p:pic>
      </p:grpSp>
      <p:sp>
        <p:nvSpPr>
          <p:cNvPr id="7" name="Slide Number Placeholder 6">
            <a:extLst>
              <a:ext uri="{FF2B5EF4-FFF2-40B4-BE49-F238E27FC236}">
                <a16:creationId xmlns:a16="http://schemas.microsoft.com/office/drawing/2014/main" id="{BF22A03E-131C-2487-2C3E-1C6C1C0C2B1B}"/>
              </a:ext>
            </a:extLst>
          </p:cNvPr>
          <p:cNvSpPr>
            <a:spLocks noGrp="1"/>
          </p:cNvSpPr>
          <p:nvPr>
            <p:ph type="sldNum" sz="quarter" idx="12"/>
          </p:nvPr>
        </p:nvSpPr>
        <p:spPr>
          <a:xfrm>
            <a:off x="10352540" y="253689"/>
            <a:ext cx="838199" cy="767687"/>
          </a:xfrm>
        </p:spPr>
        <p:txBody>
          <a:bodyPr/>
          <a:lstStyle/>
          <a:p>
            <a:fld id="{48F63A3B-78C7-47BE-AE5E-E10140E04643}" type="slidenum">
              <a:rPr lang="en-US" sz="1400" smtClean="0"/>
              <a:t>3</a:t>
            </a:fld>
            <a:endParaRPr lang="en-US" sz="1400"/>
          </a:p>
        </p:txBody>
      </p:sp>
      <p:sp>
        <p:nvSpPr>
          <p:cNvPr id="11" name="Content Placeholder 2">
            <a:extLst>
              <a:ext uri="{FF2B5EF4-FFF2-40B4-BE49-F238E27FC236}">
                <a16:creationId xmlns:a16="http://schemas.microsoft.com/office/drawing/2014/main" id="{949F14FF-A47B-F890-582A-194F9927E16F}"/>
              </a:ext>
            </a:extLst>
          </p:cNvPr>
          <p:cNvSpPr txBox="1">
            <a:spLocks/>
          </p:cNvSpPr>
          <p:nvPr/>
        </p:nvSpPr>
        <p:spPr>
          <a:xfrm>
            <a:off x="6497694" y="2397717"/>
            <a:ext cx="5505693" cy="316234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20000"/>
              </a:lnSpc>
              <a:buFont typeface="Wingdings 3" charset="2"/>
              <a:buNone/>
            </a:pPr>
            <a:endParaRPr lang="en-US" sz="1600">
              <a:cs typeface="Calibri"/>
            </a:endParaRPr>
          </a:p>
          <a:p>
            <a:pPr>
              <a:lnSpc>
                <a:spcPct val="120000"/>
              </a:lnSpc>
            </a:pPr>
            <a:r>
              <a:rPr lang="en-US" sz="1600">
                <a:solidFill>
                  <a:schemeClr val="tx1"/>
                </a:solidFill>
                <a:ea typeface="+mn-lt"/>
                <a:cs typeface="+mn-lt"/>
              </a:rPr>
              <a:t>Initiatives Attempted Thus far:</a:t>
            </a:r>
          </a:p>
          <a:p>
            <a:pPr lvl="1">
              <a:lnSpc>
                <a:spcPct val="120000"/>
              </a:lnSpc>
            </a:pPr>
            <a:r>
              <a:rPr lang="en-US">
                <a:solidFill>
                  <a:schemeClr val="tx1"/>
                </a:solidFill>
                <a:cs typeface="Calibri"/>
              </a:rPr>
              <a:t>All-Day Breakfast Promotion Release </a:t>
            </a:r>
          </a:p>
          <a:p>
            <a:pPr lvl="2">
              <a:lnSpc>
                <a:spcPct val="120000"/>
              </a:lnSpc>
            </a:pPr>
            <a:r>
              <a:rPr lang="en-US" sz="1600">
                <a:solidFill>
                  <a:schemeClr val="tx1"/>
                </a:solidFill>
                <a:cs typeface="Calibri"/>
              </a:rPr>
              <a:t>Increase in customer traffic </a:t>
            </a:r>
          </a:p>
          <a:p>
            <a:pPr lvl="2">
              <a:lnSpc>
                <a:spcPct val="120000"/>
              </a:lnSpc>
            </a:pPr>
            <a:r>
              <a:rPr lang="en-US" sz="1600">
                <a:solidFill>
                  <a:schemeClr val="tx1"/>
                </a:solidFill>
                <a:cs typeface="Calibri"/>
              </a:rPr>
              <a:t>Decrease in operational efficiency </a:t>
            </a:r>
          </a:p>
          <a:p>
            <a:pPr lvl="2">
              <a:lnSpc>
                <a:spcPct val="120000"/>
              </a:lnSpc>
            </a:pPr>
            <a:r>
              <a:rPr lang="en-US" sz="1600">
                <a:solidFill>
                  <a:schemeClr val="tx1"/>
                </a:solidFill>
                <a:cs typeface="Calibri"/>
              </a:rPr>
              <a:t>Concern for cannibalization</a:t>
            </a:r>
          </a:p>
          <a:p>
            <a:pPr lvl="1">
              <a:lnSpc>
                <a:spcPct val="120000"/>
              </a:lnSpc>
            </a:pPr>
            <a:r>
              <a:rPr lang="en-US">
                <a:solidFill>
                  <a:schemeClr val="tx1"/>
                </a:solidFill>
                <a:ea typeface="+mn-lt"/>
                <a:cs typeface="+mn-lt"/>
              </a:rPr>
              <a:t>Determine alternate strategies to ensure higher profit margins/an increase in customer traffic</a:t>
            </a:r>
            <a:endParaRPr lang="en-US">
              <a:solidFill>
                <a:schemeClr val="tx1"/>
              </a:solidFill>
            </a:endParaRPr>
          </a:p>
          <a:p>
            <a:pPr lvl="1">
              <a:lnSpc>
                <a:spcPct val="120000"/>
              </a:lnSpc>
            </a:pPr>
            <a:endParaRPr lang="en-US" sz="1400">
              <a:solidFill>
                <a:srgbClr val="404040"/>
              </a:solidFill>
              <a:cs typeface="Calibri"/>
            </a:endParaRPr>
          </a:p>
          <a:p>
            <a:pPr>
              <a:lnSpc>
                <a:spcPct val="120000"/>
              </a:lnSpc>
            </a:pPr>
            <a:endParaRPr lang="en-US">
              <a:solidFill>
                <a:srgbClr val="2D3B45"/>
              </a:solidFill>
              <a:cs typeface="Times New Roman"/>
            </a:endParaRPr>
          </a:p>
        </p:txBody>
      </p:sp>
    </p:spTree>
    <p:extLst>
      <p:ext uri="{BB962C8B-B14F-4D97-AF65-F5344CB8AC3E}">
        <p14:creationId xmlns:p14="http://schemas.microsoft.com/office/powerpoint/2010/main" val="290281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3BC9-8CF1-0402-689B-F7742C098262}"/>
              </a:ext>
            </a:extLst>
          </p:cNvPr>
          <p:cNvSpPr>
            <a:spLocks noGrp="1"/>
          </p:cNvSpPr>
          <p:nvPr>
            <p:ph type="title"/>
          </p:nvPr>
        </p:nvSpPr>
        <p:spPr>
          <a:xfrm>
            <a:off x="1229660" y="-1853551"/>
            <a:ext cx="8761413" cy="728480"/>
          </a:xfrm>
        </p:spPr>
        <p:txBody>
          <a:bodyPr/>
          <a:lstStyle/>
          <a:p>
            <a:r>
              <a:rPr lang="en-US">
                <a:cs typeface="Calibri Light"/>
              </a:rPr>
              <a:t>Urban vs Suburban</a:t>
            </a:r>
            <a:endParaRPr lang="en-US"/>
          </a:p>
        </p:txBody>
      </p:sp>
      <p:sp>
        <p:nvSpPr>
          <p:cNvPr id="3" name="Content Placeholder 2">
            <a:extLst>
              <a:ext uri="{FF2B5EF4-FFF2-40B4-BE49-F238E27FC236}">
                <a16:creationId xmlns:a16="http://schemas.microsoft.com/office/drawing/2014/main" id="{CB57B9E9-1355-859C-891A-4F0F1C2D221B}"/>
              </a:ext>
            </a:extLst>
          </p:cNvPr>
          <p:cNvSpPr>
            <a:spLocks noGrp="1"/>
          </p:cNvSpPr>
          <p:nvPr>
            <p:ph idx="1"/>
          </p:nvPr>
        </p:nvSpPr>
        <p:spPr>
          <a:xfrm>
            <a:off x="520331" y="5724115"/>
            <a:ext cx="4552781" cy="1138311"/>
          </a:xfrm>
        </p:spPr>
        <p:txBody>
          <a:bodyPr vert="horz" lIns="91440" tIns="45720" rIns="91440" bIns="45720" rtlCol="0" anchor="t">
            <a:normAutofit/>
          </a:bodyPr>
          <a:lstStyle/>
          <a:p>
            <a:pPr lvl="1">
              <a:lnSpc>
                <a:spcPct val="110000"/>
              </a:lnSpc>
            </a:pPr>
            <a:r>
              <a:rPr lang="en-US">
                <a:ea typeface="Calibri"/>
                <a:cs typeface="Calibri"/>
              </a:rPr>
              <a:t>Restaurants have a greater distribution in suburban areas than urban, rural, or cities.</a:t>
            </a:r>
          </a:p>
          <a:p>
            <a:pPr lvl="2">
              <a:lnSpc>
                <a:spcPct val="110000"/>
              </a:lnSpc>
            </a:pPr>
            <a:endParaRPr lang="en-US">
              <a:ea typeface="Calibri"/>
              <a:cs typeface="Calibri"/>
            </a:endParaRPr>
          </a:p>
        </p:txBody>
      </p:sp>
      <p:sp>
        <p:nvSpPr>
          <p:cNvPr id="6" name="Content Placeholder 2">
            <a:extLst>
              <a:ext uri="{FF2B5EF4-FFF2-40B4-BE49-F238E27FC236}">
                <a16:creationId xmlns:a16="http://schemas.microsoft.com/office/drawing/2014/main" id="{4FD37730-6F7C-C59A-DBC1-DB164BAFC56F}"/>
              </a:ext>
            </a:extLst>
          </p:cNvPr>
          <p:cNvSpPr txBox="1">
            <a:spLocks/>
          </p:cNvSpPr>
          <p:nvPr/>
        </p:nvSpPr>
        <p:spPr>
          <a:xfrm>
            <a:off x="6713449" y="5719689"/>
            <a:ext cx="4774604" cy="113831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a:ea typeface="Calibri"/>
                <a:cs typeface="Calibri"/>
              </a:rPr>
              <a:t>Urban restaurants are generating more revenue compared to suburban areas.  </a:t>
            </a:r>
          </a:p>
          <a:p>
            <a:pPr lvl="2"/>
            <a:endParaRPr lang="en-US">
              <a:ea typeface="Calibri"/>
              <a:cs typeface="Calibri"/>
            </a:endParaRPr>
          </a:p>
        </p:txBody>
      </p:sp>
      <p:pic>
        <p:nvPicPr>
          <p:cNvPr id="8" name="Picture 7" descr="A graph of different colored lines&#10;&#10;Description automatically generated">
            <a:extLst>
              <a:ext uri="{FF2B5EF4-FFF2-40B4-BE49-F238E27FC236}">
                <a16:creationId xmlns:a16="http://schemas.microsoft.com/office/drawing/2014/main" id="{3CA435DB-F14E-65F7-0992-26C93EBBEC4D}"/>
              </a:ext>
            </a:extLst>
          </p:cNvPr>
          <p:cNvPicPr>
            <a:picLocks noChangeAspect="1"/>
          </p:cNvPicPr>
          <p:nvPr/>
        </p:nvPicPr>
        <p:blipFill rotWithShape="1">
          <a:blip r:embed="rId3">
            <a:extLst>
              <a:ext uri="{28A0092B-C50C-407E-A947-70E740481C1C}">
                <a14:useLocalDpi xmlns:a14="http://schemas.microsoft.com/office/drawing/2010/main" val="0"/>
              </a:ext>
            </a:extLst>
          </a:blip>
          <a:srcRect b="9729"/>
          <a:stretch/>
        </p:blipFill>
        <p:spPr>
          <a:xfrm>
            <a:off x="6667019" y="2532544"/>
            <a:ext cx="4821034" cy="3056756"/>
          </a:xfrm>
          <a:prstGeom prst="rect">
            <a:avLst/>
          </a:prstGeom>
        </p:spPr>
      </p:pic>
      <p:sp>
        <p:nvSpPr>
          <p:cNvPr id="9" name="Slide Number Placeholder 8">
            <a:extLst>
              <a:ext uri="{FF2B5EF4-FFF2-40B4-BE49-F238E27FC236}">
                <a16:creationId xmlns:a16="http://schemas.microsoft.com/office/drawing/2014/main" id="{2F971695-AFB3-DF22-B19C-EF607A6A7A1A}"/>
              </a:ext>
            </a:extLst>
          </p:cNvPr>
          <p:cNvSpPr>
            <a:spLocks noGrp="1"/>
          </p:cNvSpPr>
          <p:nvPr>
            <p:ph type="sldNum" sz="quarter" idx="12"/>
          </p:nvPr>
        </p:nvSpPr>
        <p:spPr/>
        <p:txBody>
          <a:bodyPr/>
          <a:lstStyle/>
          <a:p>
            <a:fld id="{48F63A3B-78C7-47BE-AE5E-E10140E04643}" type="slidenum">
              <a:rPr lang="en-US" sz="1400" smtClean="0"/>
              <a:t>4</a:t>
            </a:fld>
            <a:endParaRPr lang="en-US" sz="1400"/>
          </a:p>
        </p:txBody>
      </p:sp>
      <p:sp>
        <p:nvSpPr>
          <p:cNvPr id="7" name="Title 1">
            <a:extLst>
              <a:ext uri="{FF2B5EF4-FFF2-40B4-BE49-F238E27FC236}">
                <a16:creationId xmlns:a16="http://schemas.microsoft.com/office/drawing/2014/main" id="{42D85294-416C-513C-98F8-1ACBB13E6F79}"/>
              </a:ext>
            </a:extLst>
          </p:cNvPr>
          <p:cNvSpPr txBox="1">
            <a:spLocks/>
          </p:cNvSpPr>
          <p:nvPr/>
        </p:nvSpPr>
        <p:spPr bwMode="gray">
          <a:xfrm>
            <a:off x="1154954" y="947920"/>
            <a:ext cx="8761413"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Calibri Light"/>
                <a:cs typeface="Calibri Light"/>
              </a:rPr>
              <a:t>Urban vs Suburban</a:t>
            </a:r>
            <a:endParaRPr lang="en-US"/>
          </a:p>
        </p:txBody>
      </p:sp>
      <p:pic>
        <p:nvPicPr>
          <p:cNvPr id="4" name="Picture 3" descr="A graph of restaurants in different colors&#10;&#10;Description automatically generated">
            <a:extLst>
              <a:ext uri="{FF2B5EF4-FFF2-40B4-BE49-F238E27FC236}">
                <a16:creationId xmlns:a16="http://schemas.microsoft.com/office/drawing/2014/main" id="{AB208C7C-EE5A-E904-35BA-056CF96F78DA}"/>
              </a:ext>
            </a:extLst>
          </p:cNvPr>
          <p:cNvPicPr>
            <a:picLocks noChangeAspect="1"/>
          </p:cNvPicPr>
          <p:nvPr/>
        </p:nvPicPr>
        <p:blipFill>
          <a:blip r:embed="rId4"/>
          <a:stretch>
            <a:fillRect/>
          </a:stretch>
        </p:blipFill>
        <p:spPr>
          <a:xfrm>
            <a:off x="882422" y="2532544"/>
            <a:ext cx="4727944" cy="3056756"/>
          </a:xfrm>
          <a:prstGeom prst="rect">
            <a:avLst/>
          </a:prstGeom>
        </p:spPr>
      </p:pic>
      <p:sp>
        <p:nvSpPr>
          <p:cNvPr id="10" name="Title 1">
            <a:extLst>
              <a:ext uri="{FF2B5EF4-FFF2-40B4-BE49-F238E27FC236}">
                <a16:creationId xmlns:a16="http://schemas.microsoft.com/office/drawing/2014/main" id="{1AA2E3EA-0B46-53D5-93CB-BEC1332F9871}"/>
              </a:ext>
            </a:extLst>
          </p:cNvPr>
          <p:cNvSpPr txBox="1">
            <a:spLocks/>
          </p:cNvSpPr>
          <p:nvPr/>
        </p:nvSpPr>
        <p:spPr bwMode="gray">
          <a:xfrm>
            <a:off x="429523" y="-57457"/>
            <a:ext cx="8761413"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a:solidFill>
                  <a:schemeClr val="tx1"/>
                </a:solidFill>
                <a:cs typeface="Calibri Light"/>
              </a:rPr>
              <a:t>Observations</a:t>
            </a:r>
          </a:p>
        </p:txBody>
      </p:sp>
    </p:spTree>
    <p:extLst>
      <p:ext uri="{BB962C8B-B14F-4D97-AF65-F5344CB8AC3E}">
        <p14:creationId xmlns:p14="http://schemas.microsoft.com/office/powerpoint/2010/main" val="138196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ACFCAAB0-CAE9-705A-82FB-D3100C2681DD}"/>
              </a:ext>
            </a:extLst>
          </p:cNvPr>
          <p:cNvSpPr>
            <a:spLocks noGrp="1"/>
          </p:cNvSpPr>
          <p:nvPr>
            <p:ph type="title"/>
          </p:nvPr>
        </p:nvSpPr>
        <p:spPr>
          <a:xfrm>
            <a:off x="742150" y="2570922"/>
            <a:ext cx="5171185" cy="2564295"/>
          </a:xfrm>
        </p:spPr>
        <p:txBody>
          <a:bodyPr vert="horz" lIns="91440" tIns="45720" rIns="91440" bIns="45720" rtlCol="0" anchor="t">
            <a:normAutofit/>
          </a:bodyPr>
          <a:lstStyle/>
          <a:p>
            <a:r>
              <a:rPr lang="en-US" sz="5400">
                <a:solidFill>
                  <a:schemeClr val="tx1"/>
                </a:solidFill>
              </a:rPr>
              <a:t>Observations </a:t>
            </a:r>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741912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23EB-9A2F-B91E-A2E5-11E1E27C178D}"/>
              </a:ext>
            </a:extLst>
          </p:cNvPr>
          <p:cNvSpPr>
            <a:spLocks noGrp="1"/>
          </p:cNvSpPr>
          <p:nvPr>
            <p:ph type="title"/>
          </p:nvPr>
        </p:nvSpPr>
        <p:spPr/>
        <p:txBody>
          <a:bodyPr/>
          <a:lstStyle/>
          <a:p>
            <a:r>
              <a:rPr lang="en-US">
                <a:ea typeface="Calibri Light"/>
                <a:cs typeface="Calibri Light"/>
              </a:rPr>
              <a:t>Licensee vs Corporate Ownership</a:t>
            </a:r>
            <a:endParaRPr lang="en-US"/>
          </a:p>
        </p:txBody>
      </p:sp>
      <p:sp>
        <p:nvSpPr>
          <p:cNvPr id="3" name="Content Placeholder 2">
            <a:extLst>
              <a:ext uri="{FF2B5EF4-FFF2-40B4-BE49-F238E27FC236}">
                <a16:creationId xmlns:a16="http://schemas.microsoft.com/office/drawing/2014/main" id="{FFB3EC61-5B03-908E-049C-A2BD93CA4F76}"/>
              </a:ext>
            </a:extLst>
          </p:cNvPr>
          <p:cNvSpPr>
            <a:spLocks noGrp="1"/>
          </p:cNvSpPr>
          <p:nvPr>
            <p:ph idx="1"/>
          </p:nvPr>
        </p:nvSpPr>
        <p:spPr>
          <a:xfrm>
            <a:off x="591670" y="2908177"/>
            <a:ext cx="3952195" cy="2634493"/>
          </a:xfrm>
        </p:spPr>
        <p:txBody>
          <a:bodyPr vert="horz" lIns="91440" tIns="45720" rIns="91440" bIns="45720" rtlCol="0" anchor="t">
            <a:noAutofit/>
          </a:bodyPr>
          <a:lstStyle/>
          <a:p>
            <a:pPr>
              <a:lnSpc>
                <a:spcPct val="120000"/>
              </a:lnSpc>
            </a:pPr>
            <a:r>
              <a:rPr lang="en-US" sz="1600">
                <a:ea typeface="+mn-lt"/>
                <a:cs typeface="+mn-lt"/>
              </a:rPr>
              <a:t>More license owned stores compared to corporate owned stores (MCOPCO), however corporate owned stores seemingly bring in more revenue </a:t>
            </a:r>
          </a:p>
          <a:p>
            <a:pPr>
              <a:lnSpc>
                <a:spcPct val="120000"/>
              </a:lnSpc>
            </a:pPr>
            <a:r>
              <a:rPr lang="en-US" sz="1600">
                <a:ea typeface="Calibri"/>
                <a:cs typeface="Calibri"/>
              </a:rPr>
              <a:t>What is the reason behind this difference? Are there any operational differences?</a:t>
            </a:r>
          </a:p>
        </p:txBody>
      </p:sp>
      <p:pic>
        <p:nvPicPr>
          <p:cNvPr id="8" name="Picture 7" descr="A graph of blue and orange lines&#10;&#10;Description automatically generated">
            <a:extLst>
              <a:ext uri="{FF2B5EF4-FFF2-40B4-BE49-F238E27FC236}">
                <a16:creationId xmlns:a16="http://schemas.microsoft.com/office/drawing/2014/main" id="{72942C62-97AE-8AC1-C18A-4D2C9811D174}"/>
              </a:ext>
            </a:extLst>
          </p:cNvPr>
          <p:cNvPicPr>
            <a:picLocks noChangeAspect="1"/>
          </p:cNvPicPr>
          <p:nvPr/>
        </p:nvPicPr>
        <p:blipFill rotWithShape="1">
          <a:blip r:embed="rId3">
            <a:extLst>
              <a:ext uri="{28A0092B-C50C-407E-A947-70E740481C1C}">
                <a14:useLocalDpi xmlns:a14="http://schemas.microsoft.com/office/drawing/2010/main" val="0"/>
              </a:ext>
            </a:extLst>
          </a:blip>
          <a:srcRect b="12029"/>
          <a:stretch/>
        </p:blipFill>
        <p:spPr>
          <a:xfrm>
            <a:off x="4599713" y="2965924"/>
            <a:ext cx="7000617" cy="2518997"/>
          </a:xfrm>
          <a:prstGeom prst="rect">
            <a:avLst/>
          </a:prstGeom>
        </p:spPr>
      </p:pic>
      <p:sp>
        <p:nvSpPr>
          <p:cNvPr id="9" name="Slide Number Placeholder 8">
            <a:extLst>
              <a:ext uri="{FF2B5EF4-FFF2-40B4-BE49-F238E27FC236}">
                <a16:creationId xmlns:a16="http://schemas.microsoft.com/office/drawing/2014/main" id="{D87B9E6B-AA78-B24D-21B8-AD7768A94F90}"/>
              </a:ext>
            </a:extLst>
          </p:cNvPr>
          <p:cNvSpPr>
            <a:spLocks noGrp="1"/>
          </p:cNvSpPr>
          <p:nvPr>
            <p:ph type="sldNum" sz="quarter" idx="12"/>
          </p:nvPr>
        </p:nvSpPr>
        <p:spPr/>
        <p:txBody>
          <a:bodyPr/>
          <a:lstStyle/>
          <a:p>
            <a:fld id="{48F63A3B-78C7-47BE-AE5E-E10140E04643}" type="slidenum">
              <a:rPr lang="en-US" sz="1400" smtClean="0"/>
              <a:t>6</a:t>
            </a:fld>
            <a:endParaRPr lang="en-US" sz="1400"/>
          </a:p>
        </p:txBody>
      </p:sp>
      <p:sp>
        <p:nvSpPr>
          <p:cNvPr id="5" name="Title 1">
            <a:extLst>
              <a:ext uri="{FF2B5EF4-FFF2-40B4-BE49-F238E27FC236}">
                <a16:creationId xmlns:a16="http://schemas.microsoft.com/office/drawing/2014/main" id="{0ACB22EB-0E28-3609-FB34-F432863F3AE8}"/>
              </a:ext>
            </a:extLst>
          </p:cNvPr>
          <p:cNvSpPr txBox="1">
            <a:spLocks/>
          </p:cNvSpPr>
          <p:nvPr/>
        </p:nvSpPr>
        <p:spPr bwMode="gray">
          <a:xfrm>
            <a:off x="429523" y="-57457"/>
            <a:ext cx="8761413"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a:solidFill>
                  <a:schemeClr val="tx1"/>
                </a:solidFill>
                <a:cs typeface="Calibri Light"/>
              </a:rPr>
              <a:t>Observations</a:t>
            </a:r>
          </a:p>
        </p:txBody>
      </p:sp>
    </p:spTree>
    <p:extLst>
      <p:ext uri="{BB962C8B-B14F-4D97-AF65-F5344CB8AC3E}">
        <p14:creationId xmlns:p14="http://schemas.microsoft.com/office/powerpoint/2010/main" val="43698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23EB-9A2F-B91E-A2E5-11E1E27C178D}"/>
              </a:ext>
            </a:extLst>
          </p:cNvPr>
          <p:cNvSpPr>
            <a:spLocks noGrp="1"/>
          </p:cNvSpPr>
          <p:nvPr>
            <p:ph type="title"/>
          </p:nvPr>
        </p:nvSpPr>
        <p:spPr/>
        <p:txBody>
          <a:bodyPr/>
          <a:lstStyle/>
          <a:p>
            <a:r>
              <a:rPr lang="en-US">
                <a:ea typeface="Calibri Light"/>
                <a:cs typeface="Calibri Light"/>
              </a:rPr>
              <a:t>All Day Breakfast Promotion</a:t>
            </a:r>
            <a:endParaRPr lang="en-US"/>
          </a:p>
        </p:txBody>
      </p:sp>
      <p:sp>
        <p:nvSpPr>
          <p:cNvPr id="3" name="Content Placeholder 2">
            <a:extLst>
              <a:ext uri="{FF2B5EF4-FFF2-40B4-BE49-F238E27FC236}">
                <a16:creationId xmlns:a16="http://schemas.microsoft.com/office/drawing/2014/main" id="{FFB3EC61-5B03-908E-049C-A2BD93CA4F76}"/>
              </a:ext>
            </a:extLst>
          </p:cNvPr>
          <p:cNvSpPr>
            <a:spLocks noGrp="1"/>
          </p:cNvSpPr>
          <p:nvPr>
            <p:ph idx="1"/>
          </p:nvPr>
        </p:nvSpPr>
        <p:spPr>
          <a:xfrm>
            <a:off x="225920" y="3225527"/>
            <a:ext cx="4224997" cy="2081929"/>
          </a:xfrm>
        </p:spPr>
        <p:txBody>
          <a:bodyPr vert="horz" lIns="91440" tIns="45720" rIns="91440" bIns="45720" rtlCol="0" anchor="t">
            <a:normAutofit fontScale="92500" lnSpcReduction="10000"/>
          </a:bodyPr>
          <a:lstStyle/>
          <a:p>
            <a:pPr lvl="1"/>
            <a:r>
              <a:rPr lang="en-US">
                <a:ea typeface="Calibri"/>
                <a:cs typeface="Arial"/>
              </a:rPr>
              <a:t>Spike in All Day Breakfast Items being purchased after promotion release</a:t>
            </a:r>
          </a:p>
          <a:p>
            <a:pPr lvl="1"/>
            <a:r>
              <a:rPr lang="en-US">
                <a:ea typeface="Calibri"/>
                <a:cs typeface="Arial"/>
              </a:rPr>
              <a:t>Slight dip in “Chicken Category” Sales after promotion release </a:t>
            </a:r>
          </a:p>
          <a:p>
            <a:pPr lvl="1"/>
            <a:r>
              <a:rPr lang="en-US">
                <a:ea typeface="Calibri"/>
                <a:cs typeface="Arial"/>
              </a:rPr>
              <a:t>Cannibalization may be present, however there is lack of proper insight into profit margin </a:t>
            </a:r>
          </a:p>
        </p:txBody>
      </p:sp>
      <p:sp>
        <p:nvSpPr>
          <p:cNvPr id="4" name="Slide Number Placeholder 3">
            <a:extLst>
              <a:ext uri="{FF2B5EF4-FFF2-40B4-BE49-F238E27FC236}">
                <a16:creationId xmlns:a16="http://schemas.microsoft.com/office/drawing/2014/main" id="{47B4CD74-1433-3DDF-1532-F0AA47E9E7D2}"/>
              </a:ext>
            </a:extLst>
          </p:cNvPr>
          <p:cNvSpPr>
            <a:spLocks noGrp="1"/>
          </p:cNvSpPr>
          <p:nvPr>
            <p:ph type="sldNum" sz="quarter" idx="12"/>
          </p:nvPr>
        </p:nvSpPr>
        <p:spPr/>
        <p:txBody>
          <a:bodyPr/>
          <a:lstStyle/>
          <a:p>
            <a:fld id="{48F63A3B-78C7-47BE-AE5E-E10140E04643}" type="slidenum">
              <a:rPr lang="en-US" sz="1400" smtClean="0"/>
              <a:t>7</a:t>
            </a:fld>
            <a:endParaRPr lang="en-US" sz="1400"/>
          </a:p>
        </p:txBody>
      </p:sp>
      <p:pic>
        <p:nvPicPr>
          <p:cNvPr id="5" name="Picture 4">
            <a:extLst>
              <a:ext uri="{FF2B5EF4-FFF2-40B4-BE49-F238E27FC236}">
                <a16:creationId xmlns:a16="http://schemas.microsoft.com/office/drawing/2014/main" id="{D7CEC283-8C94-8670-A180-878A6E6AD52E}"/>
              </a:ext>
            </a:extLst>
          </p:cNvPr>
          <p:cNvPicPr>
            <a:picLocks noChangeAspect="1"/>
          </p:cNvPicPr>
          <p:nvPr/>
        </p:nvPicPr>
        <p:blipFill rotWithShape="1">
          <a:blip r:embed="rId3"/>
          <a:srcRect r="847" b="6154"/>
          <a:stretch/>
        </p:blipFill>
        <p:spPr>
          <a:xfrm>
            <a:off x="4707892" y="2492437"/>
            <a:ext cx="7090117" cy="3777332"/>
          </a:xfrm>
          <a:prstGeom prst="rect">
            <a:avLst/>
          </a:prstGeom>
        </p:spPr>
      </p:pic>
      <p:sp>
        <p:nvSpPr>
          <p:cNvPr id="6" name="Title 1">
            <a:extLst>
              <a:ext uri="{FF2B5EF4-FFF2-40B4-BE49-F238E27FC236}">
                <a16:creationId xmlns:a16="http://schemas.microsoft.com/office/drawing/2014/main" id="{1004D0DA-7C3B-0872-7970-B786CF986A9B}"/>
              </a:ext>
            </a:extLst>
          </p:cNvPr>
          <p:cNvSpPr txBox="1">
            <a:spLocks/>
          </p:cNvSpPr>
          <p:nvPr/>
        </p:nvSpPr>
        <p:spPr bwMode="gray">
          <a:xfrm>
            <a:off x="429523" y="-57457"/>
            <a:ext cx="8761413"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a:solidFill>
                  <a:schemeClr val="tx1"/>
                </a:solidFill>
                <a:cs typeface="Calibri Light"/>
              </a:rPr>
              <a:t>Observations</a:t>
            </a:r>
          </a:p>
        </p:txBody>
      </p:sp>
    </p:spTree>
    <p:extLst>
      <p:ext uri="{BB962C8B-B14F-4D97-AF65-F5344CB8AC3E}">
        <p14:creationId xmlns:p14="http://schemas.microsoft.com/office/powerpoint/2010/main" val="243476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33C5-6041-2B1F-B86C-9DCD7F180BB9}"/>
              </a:ext>
            </a:extLst>
          </p:cNvPr>
          <p:cNvSpPr>
            <a:spLocks noGrp="1"/>
          </p:cNvSpPr>
          <p:nvPr>
            <p:ph type="title"/>
          </p:nvPr>
        </p:nvSpPr>
        <p:spPr>
          <a:xfrm>
            <a:off x="1154954" y="947920"/>
            <a:ext cx="9197586" cy="728480"/>
          </a:xfrm>
        </p:spPr>
        <p:txBody>
          <a:bodyPr/>
          <a:lstStyle/>
          <a:p>
            <a:r>
              <a:rPr lang="en-US">
                <a:ea typeface="Calibri Light"/>
                <a:cs typeface="Calibri Light"/>
              </a:rPr>
              <a:t>All Day Breakfast Promotion: Seasonality</a:t>
            </a:r>
            <a:endParaRPr lang="en-US"/>
          </a:p>
        </p:txBody>
      </p:sp>
      <p:sp>
        <p:nvSpPr>
          <p:cNvPr id="3" name="Content Placeholder 2">
            <a:extLst>
              <a:ext uri="{FF2B5EF4-FFF2-40B4-BE49-F238E27FC236}">
                <a16:creationId xmlns:a16="http://schemas.microsoft.com/office/drawing/2014/main" id="{9D26838B-CE0A-EE8E-23BE-F4A1A4EA6E89}"/>
              </a:ext>
            </a:extLst>
          </p:cNvPr>
          <p:cNvSpPr>
            <a:spLocks noGrp="1"/>
          </p:cNvSpPr>
          <p:nvPr>
            <p:ph idx="1"/>
          </p:nvPr>
        </p:nvSpPr>
        <p:spPr>
          <a:xfrm>
            <a:off x="454881" y="2765086"/>
            <a:ext cx="4421919" cy="3416300"/>
          </a:xfrm>
        </p:spPr>
        <p:txBody>
          <a:bodyPr vert="horz" lIns="91440" tIns="45720" rIns="91440" bIns="45720" rtlCol="0" anchor="t">
            <a:normAutofit/>
          </a:bodyPr>
          <a:lstStyle/>
          <a:p>
            <a:r>
              <a:rPr lang="en-US" sz="1600">
                <a:ea typeface="Calibri"/>
                <a:cs typeface="Calibri"/>
              </a:rPr>
              <a:t>Surveying trends of different sales metrics of the All-Day Breakfast Items over there seem to be consistent sales peaks in May, August, November</a:t>
            </a:r>
          </a:p>
          <a:p>
            <a:r>
              <a:rPr lang="en-US" sz="1600">
                <a:ea typeface="Calibri"/>
                <a:cs typeface="Calibri"/>
              </a:rPr>
              <a:t>There is a notable change in seasonal behavior when the All-Day Breakfast promotion was released</a:t>
            </a:r>
          </a:p>
          <a:p>
            <a:r>
              <a:rPr lang="en-US" sz="1600">
                <a:ea typeface="Calibri"/>
                <a:cs typeface="Calibri"/>
              </a:rPr>
              <a:t>The data for 2016 is incomplete, decreasing our visibility into post promotion release trends </a:t>
            </a:r>
          </a:p>
          <a:p>
            <a:pPr marL="0" indent="0">
              <a:buNone/>
            </a:pPr>
            <a:endParaRPr lang="en-US" sz="1600">
              <a:cs typeface="Calibri"/>
            </a:endParaRPr>
          </a:p>
        </p:txBody>
      </p:sp>
      <p:sp>
        <p:nvSpPr>
          <p:cNvPr id="4" name="Slide Number Placeholder 3">
            <a:extLst>
              <a:ext uri="{FF2B5EF4-FFF2-40B4-BE49-F238E27FC236}">
                <a16:creationId xmlns:a16="http://schemas.microsoft.com/office/drawing/2014/main" id="{3F37D621-5DF1-AFA0-F723-EA18EA10AEDE}"/>
              </a:ext>
            </a:extLst>
          </p:cNvPr>
          <p:cNvSpPr>
            <a:spLocks noGrp="1"/>
          </p:cNvSpPr>
          <p:nvPr>
            <p:ph type="sldNum" sz="quarter" idx="12"/>
          </p:nvPr>
        </p:nvSpPr>
        <p:spPr/>
        <p:txBody>
          <a:bodyPr/>
          <a:lstStyle/>
          <a:p>
            <a:fld id="{48F63A3B-78C7-47BE-AE5E-E10140E04643}" type="slidenum">
              <a:rPr lang="en-US" sz="1400" smtClean="0"/>
              <a:t>8</a:t>
            </a:fld>
            <a:endParaRPr lang="en-US" sz="1400"/>
          </a:p>
        </p:txBody>
      </p:sp>
      <p:pic>
        <p:nvPicPr>
          <p:cNvPr id="6" name="Picture 5" descr="A graph of different colored lines&#10;&#10;Description automatically generated">
            <a:extLst>
              <a:ext uri="{FF2B5EF4-FFF2-40B4-BE49-F238E27FC236}">
                <a16:creationId xmlns:a16="http://schemas.microsoft.com/office/drawing/2014/main" id="{43CAA4E1-A66B-0B48-60C2-FA28B287BF43}"/>
              </a:ext>
            </a:extLst>
          </p:cNvPr>
          <p:cNvPicPr>
            <a:picLocks/>
          </p:cNvPicPr>
          <p:nvPr/>
        </p:nvPicPr>
        <p:blipFill rotWithShape="1">
          <a:blip r:embed="rId3"/>
          <a:srcRect l="6064" b="5018"/>
          <a:stretch/>
        </p:blipFill>
        <p:spPr>
          <a:xfrm>
            <a:off x="5066890" y="2489943"/>
            <a:ext cx="6555519" cy="4154655"/>
          </a:xfrm>
          <a:prstGeom prst="rect">
            <a:avLst/>
          </a:prstGeom>
        </p:spPr>
      </p:pic>
      <p:sp>
        <p:nvSpPr>
          <p:cNvPr id="7" name="Title 1">
            <a:extLst>
              <a:ext uri="{FF2B5EF4-FFF2-40B4-BE49-F238E27FC236}">
                <a16:creationId xmlns:a16="http://schemas.microsoft.com/office/drawing/2014/main" id="{D26C4050-7E55-665B-804F-3FFB98557ADA}"/>
              </a:ext>
            </a:extLst>
          </p:cNvPr>
          <p:cNvSpPr txBox="1">
            <a:spLocks/>
          </p:cNvSpPr>
          <p:nvPr/>
        </p:nvSpPr>
        <p:spPr bwMode="gray">
          <a:xfrm>
            <a:off x="429523" y="-57457"/>
            <a:ext cx="8761413"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a:solidFill>
                  <a:schemeClr val="tx1"/>
                </a:solidFill>
                <a:cs typeface="Calibri Light"/>
              </a:rPr>
              <a:t>Observations</a:t>
            </a:r>
          </a:p>
        </p:txBody>
      </p:sp>
    </p:spTree>
    <p:extLst>
      <p:ext uri="{BB962C8B-B14F-4D97-AF65-F5344CB8AC3E}">
        <p14:creationId xmlns:p14="http://schemas.microsoft.com/office/powerpoint/2010/main" val="70996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ACFCAAB0-CAE9-705A-82FB-D3100C2681DD}"/>
              </a:ext>
            </a:extLst>
          </p:cNvPr>
          <p:cNvSpPr>
            <a:spLocks noGrp="1"/>
          </p:cNvSpPr>
          <p:nvPr>
            <p:ph type="title"/>
          </p:nvPr>
        </p:nvSpPr>
        <p:spPr>
          <a:xfrm>
            <a:off x="742150" y="2570922"/>
            <a:ext cx="5171185" cy="2564295"/>
          </a:xfrm>
        </p:spPr>
        <p:txBody>
          <a:bodyPr vert="horz" lIns="91440" tIns="45720" rIns="91440" bIns="45720" rtlCol="0" anchor="t">
            <a:normAutofit/>
          </a:bodyPr>
          <a:lstStyle/>
          <a:p>
            <a:r>
              <a:rPr lang="en-US" sz="5400">
                <a:solidFill>
                  <a:schemeClr val="tx1"/>
                </a:solidFill>
              </a:rPr>
              <a:t>Limitations </a:t>
            </a:r>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0914002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{74342A3F-A4E4-2D47-9B99-EBB97580DE76}tf10001076</Template>
  <Application>Microsoft Office PowerPoint</Application>
  <PresentationFormat>Widescreen</PresentationFormat>
  <Slides>14</Slides>
  <Notes>8</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PowerPoint Presentation</vt:lpstr>
      <vt:lpstr>Agenda</vt:lpstr>
      <vt:lpstr>Problem Statement</vt:lpstr>
      <vt:lpstr>Urban vs Suburban</vt:lpstr>
      <vt:lpstr>Observations </vt:lpstr>
      <vt:lpstr>Licensee vs Corporate Ownership</vt:lpstr>
      <vt:lpstr>All Day Breakfast Promotion</vt:lpstr>
      <vt:lpstr>All Day Breakfast Promotion: Seasonality</vt:lpstr>
      <vt:lpstr>Limitations </vt:lpstr>
      <vt:lpstr>Data Quality and Integrity</vt:lpstr>
      <vt:lpstr>Next Steps </vt:lpstr>
      <vt:lpstr>Next Steps</vt:lpstr>
      <vt:lpstr>Questions?</vt:lpstr>
      <vt:lpstr>Action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2023-10-15T20:44:45Z</dcterms:created>
  <dcterms:modified xsi:type="dcterms:W3CDTF">2023-10-19T00:08:10Z</dcterms:modified>
</cp:coreProperties>
</file>