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30720" y="723960"/>
            <a:ext cx="6756120" cy="58640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7525440" y="723960"/>
            <a:ext cx="3593880" cy="5864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3"/>
          <p:cNvSpPr/>
          <p:nvPr/>
        </p:nvSpPr>
        <p:spPr>
          <a:xfrm>
            <a:off x="746280" y="5811840"/>
            <a:ext cx="6488280" cy="335520"/>
          </a:xfrm>
          <a:prstGeom prst="rect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Please type your query here ………………….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746280" y="1310400"/>
            <a:ext cx="6488280" cy="4395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chatbot: How may I help you today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5"/>
          <p:cNvSpPr/>
          <p:nvPr/>
        </p:nvSpPr>
        <p:spPr>
          <a:xfrm>
            <a:off x="746280" y="795240"/>
            <a:ext cx="6488280" cy="40932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ChatBot Logo – Let me help you with your regulatory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6"/>
          <p:cNvSpPr/>
          <p:nvPr/>
        </p:nvSpPr>
        <p:spPr>
          <a:xfrm>
            <a:off x="7677720" y="795240"/>
            <a:ext cx="3283920" cy="2311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I would like query results from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(List of sites with checkbox option)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>
            <a:off x="7788240" y="1383840"/>
            <a:ext cx="2364120" cy="272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10268640" y="1383840"/>
            <a:ext cx="251640" cy="272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9"/>
          <p:cNvSpPr/>
          <p:nvPr/>
        </p:nvSpPr>
        <p:spPr>
          <a:xfrm>
            <a:off x="7788240" y="1741320"/>
            <a:ext cx="2364120" cy="272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xyz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10274040" y="1741320"/>
            <a:ext cx="251640" cy="277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1"/>
          <p:cNvSpPr/>
          <p:nvPr/>
        </p:nvSpPr>
        <p:spPr>
          <a:xfrm>
            <a:off x="7788240" y="2119680"/>
            <a:ext cx="2364120" cy="272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0268640" y="2119680"/>
            <a:ext cx="251640" cy="272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3"/>
          <p:cNvSpPr/>
          <p:nvPr/>
        </p:nvSpPr>
        <p:spPr>
          <a:xfrm>
            <a:off x="7793280" y="2492640"/>
            <a:ext cx="2364120" cy="2725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pqr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10268640" y="2482200"/>
            <a:ext cx="251640" cy="277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5"/>
          <p:cNvSpPr/>
          <p:nvPr/>
        </p:nvSpPr>
        <p:spPr>
          <a:xfrm>
            <a:off x="10607400" y="1383840"/>
            <a:ext cx="288360" cy="13762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45000" rIns="45000" tIns="90000" bIns="90000" anchor="ctr" vert="vert"/>
          <a:p>
            <a:pPr algn="ctr">
              <a:lnSpc>
                <a:spcPct val="100000"/>
              </a:lnSpc>
            </a:pPr>
            <a:r>
              <a:rPr b="0" lang="en-IN" sz="105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Scrollbar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6"/>
          <p:cNvSpPr/>
          <p:nvPr/>
        </p:nvSpPr>
        <p:spPr>
          <a:xfrm>
            <a:off x="7677720" y="3291480"/>
            <a:ext cx="3283920" cy="127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Filters </a:t>
            </a:r>
            <a:r>
              <a:rPr b="0" lang="en-IN" sz="1200" spc="-1" strike="noStrike">
                <a:solidFill>
                  <a:srgbClr val="c55a11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(with checkbox/radio button option)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040" indent="-175320">
              <a:lnSpc>
                <a:spcPct val="100000"/>
              </a:lnSpc>
              <a:buClr>
                <a:srgbClr val="808080"/>
              </a:buClr>
              <a:buFont typeface="Wingdings" charset="2"/>
              <a:buChar char=""/>
            </a:pPr>
            <a:r>
              <a:rPr b="0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Display top 3 results only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040" indent="-175320">
              <a:lnSpc>
                <a:spcPct val="100000"/>
              </a:lnSpc>
              <a:buClr>
                <a:srgbClr val="808080"/>
              </a:buClr>
              <a:buFont typeface="Wingdings" charset="2"/>
              <a:buChar char=""/>
            </a:pPr>
            <a:r>
              <a:rPr b="0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Display top 5 results only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040" indent="-175320">
              <a:lnSpc>
                <a:spcPct val="100000"/>
              </a:lnSpc>
              <a:buClr>
                <a:srgbClr val="808080"/>
              </a:buClr>
              <a:buFont typeface="Wingdings" charset="2"/>
              <a:buChar char=""/>
            </a:pPr>
            <a:r>
              <a:rPr b="0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Display links only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6040" indent="-175320">
              <a:lnSpc>
                <a:spcPct val="100000"/>
              </a:lnSpc>
              <a:buClr>
                <a:srgbClr val="808080"/>
              </a:buClr>
              <a:buFont typeface="Wingdings" charset="2"/>
              <a:buChar char=""/>
            </a:pPr>
            <a:r>
              <a:rPr b="0" lang="en-IN" sz="11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Display links with content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7810200" y="4729680"/>
            <a:ext cx="3018600" cy="169236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How accurate is my result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1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(Space for showing result accuracy by mapping Euclidean distance on a spider graph)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137880" y="6148080"/>
            <a:ext cx="608796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deebf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630720" y="253440"/>
            <a:ext cx="10488600" cy="3574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Rounded MT Bold"/>
                <a:ea typeface="DejaVu Sans"/>
              </a:rPr>
              <a:t>Navigation Bar (with options to go to Home Page/Help)                                                                                                                           Username: Abcd Efgy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LibreOffice/5.1.6.2$Linux_X86_64 LibreOffice_project/10m0$Build-2</Application>
  <Words>136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2018-01-26T10:09:22Z</dcterms:created>
  <dc:creator>user</dc:creator>
  <dc:description/>
  <dc:language>en-IN</dc:language>
  <cp:lastModifiedBy/>
  <dcterms:modified xsi:type="dcterms:W3CDTF">2018-06-13T18:35:17Z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