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1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881" y="4313409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ANKIT GOPE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ANKIT GOPE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BENGAL COLLEGE OF ENGINEERING AND TECHNOLOGY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/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INFORMATION TECHNOLOGY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https://github.com/ankitgope/Invisible-Writing-React-Python.git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10" y="1498734"/>
            <a:ext cx="4490115" cy="42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Enhanced </a:t>
            </a:r>
            <a:r>
              <a:rPr lang="en-IN" b="1" dirty="0"/>
              <a:t>Security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Implement advanced encryption techniques to further secure hidden messages.</a:t>
            </a:r>
          </a:p>
          <a:p>
            <a:r>
              <a:rPr lang="en-IN" b="1" dirty="0" smtClean="0"/>
              <a:t>Support </a:t>
            </a:r>
            <a:r>
              <a:rPr lang="en-IN" b="1" dirty="0"/>
              <a:t>for Multiple File Types</a:t>
            </a:r>
            <a:r>
              <a:rPr lang="en-IN" dirty="0"/>
              <a:t> </a:t>
            </a:r>
            <a:r>
              <a:rPr lang="en-IN" dirty="0" smtClean="0"/>
              <a:t>– </a:t>
            </a:r>
            <a:r>
              <a:rPr lang="en-IN" dirty="0"/>
              <a:t>Extend steganography to support audio, video, and text files.</a:t>
            </a:r>
          </a:p>
          <a:p>
            <a:r>
              <a:rPr lang="en-IN" b="1" dirty="0" smtClean="0"/>
              <a:t>Mobile </a:t>
            </a:r>
            <a:r>
              <a:rPr lang="en-IN" b="1" dirty="0"/>
              <a:t>&amp; Web App Integration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Develop a mobile-friendly version or a browser extension for wider accessibility.</a:t>
            </a:r>
          </a:p>
          <a:p>
            <a:r>
              <a:rPr lang="en-IN" b="1" dirty="0" smtClean="0"/>
              <a:t>Cloud-Based </a:t>
            </a:r>
            <a:r>
              <a:rPr lang="en-IN" b="1" dirty="0"/>
              <a:t>Storage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Allow users to securely store and share encoded images via cloud services.</a:t>
            </a:r>
          </a:p>
          <a:p>
            <a:r>
              <a:rPr lang="en-IN" b="1" dirty="0" smtClean="0"/>
              <a:t>AI-Powered </a:t>
            </a:r>
            <a:r>
              <a:rPr lang="en-IN" b="1" dirty="0" err="1"/>
              <a:t>Steganalysis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Integrate AI-based detection and protection mechanisms against </a:t>
            </a:r>
            <a:r>
              <a:rPr lang="en-IN" dirty="0" err="1"/>
              <a:t>steganalysis</a:t>
            </a:r>
            <a:r>
              <a:rPr lang="en-IN" dirty="0"/>
              <a:t> attacks.</a:t>
            </a:r>
          </a:p>
          <a:p>
            <a:r>
              <a:rPr lang="en-IN" b="1" dirty="0" err="1" smtClean="0"/>
              <a:t>Blockchain</a:t>
            </a:r>
            <a:r>
              <a:rPr lang="en-IN" b="1" dirty="0" smtClean="0"/>
              <a:t> </a:t>
            </a:r>
            <a:r>
              <a:rPr lang="en-IN" b="1" dirty="0"/>
              <a:t>Integration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Use </a:t>
            </a:r>
            <a:r>
              <a:rPr lang="en-IN" dirty="0" err="1"/>
              <a:t>blockchain</a:t>
            </a:r>
            <a:r>
              <a:rPr lang="en-IN" dirty="0"/>
              <a:t> for verifying and securing hidden data integrity.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Traditional communication methods are prone to interception, making data security a concern. This project solves the issue by using </a:t>
            </a:r>
            <a:r>
              <a:rPr lang="en-US" b="1" dirty="0"/>
              <a:t>steganography</a:t>
            </a:r>
            <a:r>
              <a:rPr lang="en-US" dirty="0"/>
              <a:t> to </a:t>
            </a:r>
            <a:r>
              <a:rPr lang="en-US" b="1" dirty="0"/>
              <a:t>hide secret messages inside images</a:t>
            </a:r>
            <a:r>
              <a:rPr lang="en-US" dirty="0"/>
              <a:t>, ensuring covert and secure communication through a user-friendly </a:t>
            </a:r>
            <a:r>
              <a:rPr lang="en-US" b="1" dirty="0"/>
              <a:t>React and Flask-based web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1325" y="1087438"/>
            <a:ext cx="11614150" cy="556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React.js, Material UI, Tailwind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 (Python)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Management: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 Hooks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handling with Flask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Password-protected encoding/decoding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623025"/>
            <a:ext cx="88864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Steganography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Password-protected message encoding and decoding.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Image Preview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See your selected image before encoding/decoding.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&amp; Efficient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Optimized with Flask backend for quick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UI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Sleek and responsive interface with Material UI &amp; Tailwind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Accessibility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Web-based, no need for additional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Downloadable Encoded Image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Get your encoded image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 Fields Instantly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One-click reset for hassle-free testing.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&amp; Privacy Enthusiasts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hide confidential messages within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Protect sensitive information from surveillance.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Explore steganography for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Researchers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 and experiment with information hiding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&amp; Hobbyists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Understand the integration of steganography with web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 (</a:t>
            </a:r>
            <a:r>
              <a:rPr lang="en-IN" dirty="0" err="1" smtClean="0">
                <a:solidFill>
                  <a:schemeClr val="accent1"/>
                </a:solidFill>
              </a:rPr>
              <a:t>FrONTEND</a:t>
            </a:r>
            <a:r>
              <a:rPr lang="en-IN" dirty="0" smtClean="0">
                <a:solidFill>
                  <a:schemeClr val="accent1"/>
                </a:solidFill>
              </a:rPr>
              <a:t> – REACT JS)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232453"/>
            <a:ext cx="5375124" cy="256951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2452"/>
            <a:ext cx="5375124" cy="2569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903260"/>
            <a:ext cx="5375124" cy="2838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03260"/>
            <a:ext cx="5375124" cy="28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 (BACKEND – PYTHON FLASK)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329045"/>
            <a:ext cx="11029616" cy="5017163"/>
          </a:xfrm>
        </p:spPr>
      </p:pic>
    </p:spTree>
    <p:extLst>
      <p:ext uri="{BB962C8B-B14F-4D97-AF65-F5344CB8AC3E}">
        <p14:creationId xmlns:p14="http://schemas.microsoft.com/office/powerpoint/2010/main" val="190022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steganography project provides a </a:t>
            </a:r>
            <a:r>
              <a:rPr lang="en-US" b="1" dirty="0"/>
              <a:t>secure and user-friendly</a:t>
            </a:r>
            <a:r>
              <a:rPr lang="en-US" dirty="0"/>
              <a:t> way to </a:t>
            </a:r>
            <a:r>
              <a:rPr lang="en-US" b="1" dirty="0"/>
              <a:t>hide and extract messages</a:t>
            </a:r>
            <a:r>
              <a:rPr lang="en-US" dirty="0"/>
              <a:t> within images using </a:t>
            </a:r>
            <a:r>
              <a:rPr lang="en-US" b="1" dirty="0"/>
              <a:t>React and Flask</a:t>
            </a:r>
            <a:r>
              <a:rPr lang="en-US" dirty="0"/>
              <a:t>. It demonstrates the power of </a:t>
            </a:r>
            <a:r>
              <a:rPr lang="en-US" b="1" dirty="0"/>
              <a:t>data concealment</a:t>
            </a:r>
            <a:r>
              <a:rPr lang="en-US" dirty="0"/>
              <a:t>, offering practical applications for </a:t>
            </a:r>
            <a:r>
              <a:rPr lang="en-US" b="1" dirty="0"/>
              <a:t>privacy protection, secure communication, and cybersecurity learning</a:t>
            </a:r>
            <a:r>
              <a:rPr lang="en-US" dirty="0"/>
              <a:t>. With its </a:t>
            </a:r>
            <a:r>
              <a:rPr lang="en-US" b="1" dirty="0"/>
              <a:t>intuitive interface and seamless encryption/decryption process</a:t>
            </a:r>
            <a:r>
              <a:rPr lang="en-US" dirty="0"/>
              <a:t>, the project makes steganography accessible to both </a:t>
            </a:r>
            <a:r>
              <a:rPr lang="en-US" b="1" dirty="0"/>
              <a:t>technical and non-technical users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fadb41d3-f9cb-40fb-903c-8cacaba95bb5"/>
    <ds:schemaRef ds:uri="b30265f8-c5e2-4918-b4a1-b977299ca3e2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74</TotalTime>
  <Words>443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 (FrONTEND – REACT JS)</vt:lpstr>
      <vt:lpstr>Results (BACKEND – PYTHON FLASK)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Ankit Gope</cp:lastModifiedBy>
  <cp:revision>30</cp:revision>
  <dcterms:created xsi:type="dcterms:W3CDTF">2021-05-26T16:50:10Z</dcterms:created>
  <dcterms:modified xsi:type="dcterms:W3CDTF">2025-02-26T11:53:14Z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