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91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03881" y="4313409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ANKIT GOPE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ANKIT GOPE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BENGAL COLLEGE OF ENGINEERING AND TECHNOLOGY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/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INFORMATION TECHNOLOGY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Enhanced </a:t>
            </a:r>
            <a:r>
              <a:rPr lang="en-IN" b="1" dirty="0"/>
              <a:t>Security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– Implement advanced encryption techniques to further secure hidden messages.</a:t>
            </a:r>
          </a:p>
          <a:p>
            <a:r>
              <a:rPr lang="en-IN" b="1" dirty="0" smtClean="0"/>
              <a:t>Support </a:t>
            </a:r>
            <a:r>
              <a:rPr lang="en-IN" b="1" dirty="0"/>
              <a:t>for Multiple File Types</a:t>
            </a:r>
            <a:r>
              <a:rPr lang="en-IN" dirty="0"/>
              <a:t> </a:t>
            </a:r>
            <a:r>
              <a:rPr lang="en-IN" dirty="0" smtClean="0"/>
              <a:t>– </a:t>
            </a:r>
            <a:r>
              <a:rPr lang="en-IN" dirty="0"/>
              <a:t>Extend steganography to support audio, video, and text files.</a:t>
            </a:r>
          </a:p>
          <a:p>
            <a:r>
              <a:rPr lang="en-IN" b="1" dirty="0" smtClean="0"/>
              <a:t>Mobile </a:t>
            </a:r>
            <a:r>
              <a:rPr lang="en-IN" b="1" dirty="0"/>
              <a:t>&amp; Web App Integration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– Develop a mobile-friendly version or a browser extension for wider accessibility.</a:t>
            </a:r>
          </a:p>
          <a:p>
            <a:r>
              <a:rPr lang="en-IN" b="1" dirty="0" smtClean="0"/>
              <a:t>Cloud-Based </a:t>
            </a:r>
            <a:r>
              <a:rPr lang="en-IN" b="1" dirty="0"/>
              <a:t>Storage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– Allow users to securely store and share encoded images via cloud services.</a:t>
            </a:r>
          </a:p>
          <a:p>
            <a:r>
              <a:rPr lang="en-IN" b="1" dirty="0" smtClean="0"/>
              <a:t>AI-Powered </a:t>
            </a:r>
            <a:r>
              <a:rPr lang="en-IN" b="1" dirty="0" err="1"/>
              <a:t>Steganalysis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– Integrate AI-based detection and protection mechanisms against </a:t>
            </a:r>
            <a:r>
              <a:rPr lang="en-IN" dirty="0" err="1"/>
              <a:t>steganalysis</a:t>
            </a:r>
            <a:r>
              <a:rPr lang="en-IN" dirty="0"/>
              <a:t> attacks.</a:t>
            </a:r>
          </a:p>
          <a:p>
            <a:r>
              <a:rPr lang="en-IN" b="1" dirty="0" err="1" smtClean="0"/>
              <a:t>Blockchain</a:t>
            </a:r>
            <a:r>
              <a:rPr lang="en-IN" b="1" dirty="0" smtClean="0"/>
              <a:t> </a:t>
            </a:r>
            <a:r>
              <a:rPr lang="en-IN" b="1" dirty="0"/>
              <a:t>Integration</a:t>
            </a:r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dirty="0"/>
              <a:t>– Use </a:t>
            </a:r>
            <a:r>
              <a:rPr lang="en-IN" dirty="0" err="1"/>
              <a:t>blockchain</a:t>
            </a:r>
            <a:r>
              <a:rPr lang="en-IN" dirty="0"/>
              <a:t> for verifying and securing hidden data integrity.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Traditional communication methods are prone to interception, making data security a concern. This project solves the issue by using </a:t>
            </a:r>
            <a:r>
              <a:rPr lang="en-US" b="1" dirty="0"/>
              <a:t>steganography</a:t>
            </a:r>
            <a:r>
              <a:rPr lang="en-US" dirty="0"/>
              <a:t> to </a:t>
            </a:r>
            <a:r>
              <a:rPr lang="en-US" b="1" dirty="0"/>
              <a:t>hide secret messages inside images</a:t>
            </a:r>
            <a:r>
              <a:rPr lang="en-US" dirty="0"/>
              <a:t>, ensuring covert and secure communication through a user-friendly </a:t>
            </a:r>
            <a:r>
              <a:rPr lang="en-US" b="1" dirty="0"/>
              <a:t>React and Flask-based web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41325" y="1087438"/>
            <a:ext cx="11614150" cy="5564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React.js, Material UI, Tailwind CSS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Flask (Python)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Management: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 Hooks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handling with Flask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Password-protected encoding/decoding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2623025"/>
            <a:ext cx="888640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Steganography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Password-protected message encoding and decoding.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Image Preview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See your selected image before encoding/decoding.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&amp; Efficient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Optimized with Flask backend for quick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 UI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Sleek and responsive interface with Material UI &amp; Tailwind CSS.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Accessibility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Web-based, no need for additional software.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Downloadable Encoded Image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Get your encoded image instantly.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Reset Fields Instantly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One-click reset for hassle-free testing. 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 &amp; Privacy Enthusiasts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Securely hide confidential messages within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Protect sensitive information from surveillance.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Explore steganography for secure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&amp; Researchers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Learn and experiment with information hiding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Developers &amp; Hobbyists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Understand the integration of steganography with web technologies.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232453"/>
            <a:ext cx="5375124" cy="256951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32452"/>
            <a:ext cx="5375124" cy="25695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3903260"/>
            <a:ext cx="5375124" cy="28387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903260"/>
            <a:ext cx="5375124" cy="285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steganography project provides a </a:t>
            </a:r>
            <a:r>
              <a:rPr lang="en-US" b="1" dirty="0"/>
              <a:t>secure and user-friendly</a:t>
            </a:r>
            <a:r>
              <a:rPr lang="en-US" dirty="0"/>
              <a:t> way to </a:t>
            </a:r>
            <a:r>
              <a:rPr lang="en-US" b="1" dirty="0"/>
              <a:t>hide and extract messages</a:t>
            </a:r>
            <a:r>
              <a:rPr lang="en-US" dirty="0"/>
              <a:t> within images using </a:t>
            </a:r>
            <a:r>
              <a:rPr lang="en-US" b="1" dirty="0"/>
              <a:t>React and Flask</a:t>
            </a:r>
            <a:r>
              <a:rPr lang="en-US" dirty="0"/>
              <a:t>. It demonstrates the power of </a:t>
            </a:r>
            <a:r>
              <a:rPr lang="en-US" b="1" dirty="0"/>
              <a:t>data concealment</a:t>
            </a:r>
            <a:r>
              <a:rPr lang="en-US" dirty="0"/>
              <a:t>, offering practical applications for </a:t>
            </a:r>
            <a:r>
              <a:rPr lang="en-US" b="1" dirty="0"/>
              <a:t>privacy protection, secure communication, and cybersecurity learning</a:t>
            </a:r>
            <a:r>
              <a:rPr lang="en-US" dirty="0"/>
              <a:t>. With its </a:t>
            </a:r>
            <a:r>
              <a:rPr lang="en-US" b="1" dirty="0"/>
              <a:t>intuitive interface and seamless encryption/decryption process</a:t>
            </a:r>
            <a:r>
              <a:rPr lang="en-US" dirty="0"/>
              <a:t>, the project makes steganography accessible to both </a:t>
            </a:r>
            <a:r>
              <a:rPr lang="en-US" b="1" dirty="0"/>
              <a:t>technical and non-technical users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https://github.com/ankitgope/Invisible-Writing-React-Python.git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710" y="1498734"/>
            <a:ext cx="4490115" cy="427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fadb41d3-f9cb-40fb-903c-8cacaba95bb5"/>
    <ds:schemaRef ds:uri="b30265f8-c5e2-4918-b4a1-b977299ca3e2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72</TotalTime>
  <Words>430</Words>
  <Application>Microsoft Office PowerPoint</Application>
  <PresentationFormat>Widescreen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Ankit Gope</cp:lastModifiedBy>
  <cp:revision>29</cp:revision>
  <dcterms:created xsi:type="dcterms:W3CDTF">2021-05-26T16:50:10Z</dcterms:created>
  <dcterms:modified xsi:type="dcterms:W3CDTF">2025-02-26T11:37:46Z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