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02" r:id="rId3"/>
    <p:sldId id="319" r:id="rId4"/>
    <p:sldId id="341" r:id="rId5"/>
    <p:sldId id="331" r:id="rId6"/>
    <p:sldId id="336" r:id="rId7"/>
    <p:sldId id="320" r:id="rId8"/>
    <p:sldId id="339" r:id="rId9"/>
    <p:sldId id="342" r:id="rId10"/>
    <p:sldId id="343" r:id="rId11"/>
    <p:sldId id="344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a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Circuar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Header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(Traversing a Circular Header list)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[START].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[Initialize pointer 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and 4 while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START.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Apply PROCESS to INFO[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Use of Header Linked 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lists are frequently used for maintaining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memory.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Header Node?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a Linked List is different from Header linked list?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Grounded Header list and circular header list?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Advantages of Header Linked List 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Header Linked List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header linked list which always contains a special node, called the header node, at the beginning of the list.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971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3886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3352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265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4126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3810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724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Name            Salary        LINK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800" b="1" i="1" u="none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 smtClean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i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i="1" u="sng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286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36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5527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3528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8387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7912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198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59,000</a:t>
                      </a:r>
                      <a:endParaRPr lang="en-US" b="1" i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 contains a special node at the top.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header node need not represent the same type of data that succeeding nodes do.</a:t>
            </a:r>
          </a:p>
          <a:p>
            <a:pPr marL="514350" indent="-514350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have data like, number of nodes, any other data... </a:t>
            </a:r>
          </a:p>
          <a:p>
            <a:pPr marL="514350" indent="-514350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node can access the data of all the nodes in the linked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Header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Grounded header list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header list where the last node contains the null pointer.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header list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header list where the last node points back to the header node.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Unless otherwise stated or implied,  header list will always be circular list. 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Accordingly, in such a case, the header node also acts as a sentinel indicating the end of the list.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Grounded Header List</a:t>
            </a:r>
            <a:endParaRPr lang="en-US" sz="2800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2983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Circular Header List</a:t>
            </a:r>
            <a:endParaRPr lang="en-US" sz="2800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3352800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57300" y="3771900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4191000"/>
            <a:ext cx="70866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343106" y="3771106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NULL,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Grounded Header List is Empty.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START,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Circular Header List is Empty.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Words>338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Structures  Header Linked List</vt:lpstr>
      <vt:lpstr>Outlines</vt:lpstr>
      <vt:lpstr>Header Linked List</vt:lpstr>
      <vt:lpstr>Header Linked List</vt:lpstr>
      <vt:lpstr>Advantages of Header Linked List</vt:lpstr>
      <vt:lpstr>Types of Header Linked List</vt:lpstr>
      <vt:lpstr>Grounded Header List</vt:lpstr>
      <vt:lpstr>Circular Header List</vt:lpstr>
      <vt:lpstr>PowerPoint Presentation</vt:lpstr>
      <vt:lpstr>Traversing a Circuar Header List</vt:lpstr>
      <vt:lpstr>Use of Header Linked List</vt:lpstr>
      <vt:lpstr>PowerPoint Presentation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cp</cp:lastModifiedBy>
  <cp:revision>49</cp:revision>
  <dcterms:created xsi:type="dcterms:W3CDTF">2006-08-16T00:00:00Z</dcterms:created>
  <dcterms:modified xsi:type="dcterms:W3CDTF">2018-08-24T07:02:15Z</dcterms:modified>
</cp:coreProperties>
</file>