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45" r:id="rId4"/>
    <p:sldId id="319" r:id="rId5"/>
    <p:sldId id="331" r:id="rId6"/>
    <p:sldId id="336" r:id="rId7"/>
    <p:sldId id="343" r:id="rId8"/>
    <p:sldId id="348" r:id="rId9"/>
    <p:sldId id="346" r:id="rId10"/>
    <p:sldId id="300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Two-Way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advantage of Two-way List over Linked List?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Traversing is done in </a:t>
            </a:r>
            <a:r>
              <a:rPr lang="en-US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difference between Deletion in Linked List and </a:t>
            </a:r>
            <a:r>
              <a:rPr lang="en-US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more efficient that Linked List in case of Searching?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Two-Way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Two-Way Header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Operations on Two-Way List 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Traversing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Searching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Inserting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list can be traversed in only one direction, it is called One-way List.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 Pointer variable START points to the first node or header node.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Next-pointer field LINK is used to point to the next node in the list.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next node can be accessed.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Don’t have access to the preceding node.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Two-Way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Two-Way list is a linear collection of data elements, called nodes, where each node N is divided into three parts: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1. An information field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which contains the data of N.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2. A pointer field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which contains the location of the next node in the list.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3. A pointer field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which contains the location of the preceding node in the list.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Two-Way List …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Two-Way list requires two list pointer variables: 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FIRST: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points to the first node in the list.</a:t>
            </a:r>
          </a:p>
          <a:p>
            <a:pPr marL="514350" indent="-514350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2. LAST: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points to the last node in the list.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5052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4419600"/>
            <a:ext cx="731520" cy="5450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990600" y="3777734"/>
            <a:ext cx="381000" cy="9144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088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53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48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43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38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28800" y="4050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0" y="4964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308" y="45074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90800" y="4723948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72000" y="4724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77000" y="4724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53308" y="4495800"/>
            <a:ext cx="3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Curved Right Arrow 42"/>
          <p:cNvSpPr/>
          <p:nvPr/>
        </p:nvSpPr>
        <p:spPr>
          <a:xfrm rot="5400000">
            <a:off x="3150380" y="3402820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5041120" y="3364721"/>
            <a:ext cx="457200" cy="16525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5400000">
            <a:off x="6984220" y="3402821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3048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01000" y="29718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24800" y="251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Connector 49"/>
          <p:cNvCxnSpPr>
            <a:stCxn id="47" idx="2"/>
          </p:cNvCxnSpPr>
          <p:nvPr/>
        </p:nvCxnSpPr>
        <p:spPr>
          <a:xfrm rot="5400000">
            <a:off x="7886700" y="3935968"/>
            <a:ext cx="838200" cy="1588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42" grpId="0"/>
      <p:bldP spid="43" grpId="0" animBg="1"/>
      <p:bldP spid="44" grpId="0" animBg="1"/>
      <p:bldP spid="45" grpId="0" animBg="1"/>
      <p:bldP spid="46" grpId="0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 Points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 the locations of node A and node B respectively, then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iff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BACK 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way lists are maintained in memory by means of linear arrays as in one way lists.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 now we require two pointer arrays BACK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Two-Way Header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circular because the two end nodes point back to the header node.</a:t>
            </a: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one list pointer variable START is required.</a:t>
            </a: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5908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5181600"/>
            <a:ext cx="731520" cy="5450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181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5181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30880" y="5181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1600" y="571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8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43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38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67200" y="2819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8400" y="572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90800" y="5485948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00" y="5486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7000" y="5486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rved Right Arrow 28"/>
          <p:cNvSpPr/>
          <p:nvPr/>
        </p:nvSpPr>
        <p:spPr>
          <a:xfrm rot="5400000">
            <a:off x="3150380" y="4164820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5041120" y="4126721"/>
            <a:ext cx="457200" cy="16525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 rot="5400000">
            <a:off x="6984220" y="4164821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76400" y="2819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14800" y="3493532"/>
            <a:ext cx="73152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00600" y="3493532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81600" y="3493532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7" idx="3"/>
          </p:cNvCxnSpPr>
          <p:nvPr/>
        </p:nvCxnSpPr>
        <p:spPr>
          <a:xfrm>
            <a:off x="3124200" y="2863334"/>
            <a:ext cx="990600" cy="87046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1371600" y="3581400"/>
            <a:ext cx="3886200" cy="1948934"/>
          </a:xfrm>
          <a:prstGeom prst="curvedConnector3">
            <a:avLst>
              <a:gd name="adj1" fmla="val 115520"/>
            </a:avLst>
          </a:prstGeom>
          <a:ln w="381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209800" y="4114800"/>
            <a:ext cx="2057400" cy="1295400"/>
          </a:xfrm>
          <a:prstGeom prst="straightConnector1">
            <a:avLst/>
          </a:prstGeom>
          <a:ln w="381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53000" y="3733800"/>
            <a:ext cx="3429000" cy="1371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rved Up Arrow 48"/>
          <p:cNvSpPr/>
          <p:nvPr/>
        </p:nvSpPr>
        <p:spPr>
          <a:xfrm rot="12538839">
            <a:off x="5314364" y="3714083"/>
            <a:ext cx="3597927" cy="848784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9" grpId="0" animBg="1"/>
      <p:bldP spid="30" grpId="0" animBg="1"/>
      <p:bldP spid="31" grpId="0" animBg="1"/>
      <p:bldP spid="32" grpId="0"/>
      <p:bldP spid="35" grpId="0" animBg="1"/>
      <p:bldP spid="36" grpId="0" animBg="1"/>
      <p:bldP spid="37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 a Two-way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INST_TWL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BACK, START, AVAIL,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ITEM)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2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[OVERFLOW?]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AVAIL = NULL, then: Write: Overflow and Exit.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22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[Remove Node from </a:t>
            </a:r>
            <a:r>
              <a:rPr lang="en-US" sz="2200" dirty="0" err="1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AVAil</a:t>
            </a:r>
            <a:r>
              <a:rPr lang="en-US" sz="22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List and copy the Item into it.]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NEW = AVAIL, AVAIL =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[AVAIL],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INFO [NEW] = ITEM.</a:t>
            </a:r>
            <a:endParaRPr lang="en-US" sz="2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[Insert Node into the list.]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NEW,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[NEW] =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BACK [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NEW, and BACK [NEW] =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4. Exit.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in a Two-way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DEL_TWL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BACK, START, AVAIL, LOC)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2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[Delete Node.]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Set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[BACK [LOC] ] =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[LOC] and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BACK [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[LOC] ] = BACK [LOC].</a:t>
            </a:r>
          </a:p>
          <a:p>
            <a:pPr>
              <a:buNone/>
            </a:pPr>
            <a:endParaRPr lang="en-US" sz="2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22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[Return Node to AVAIL list.]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Set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[LOC] = AVAIL and AVAIL = LOC.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Exit.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322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Structures   Two-Way List</vt:lpstr>
      <vt:lpstr>Outlines</vt:lpstr>
      <vt:lpstr>Introduction</vt:lpstr>
      <vt:lpstr>Two-Way List</vt:lpstr>
      <vt:lpstr>Two-Way List …</vt:lpstr>
      <vt:lpstr>Key Points</vt:lpstr>
      <vt:lpstr>Two-Way Header List</vt:lpstr>
      <vt:lpstr>Insertion in a Two-way List</vt:lpstr>
      <vt:lpstr>Deletion in a Two-way List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Admin</cp:lastModifiedBy>
  <cp:revision>54</cp:revision>
  <dcterms:created xsi:type="dcterms:W3CDTF">2006-08-16T00:00:00Z</dcterms:created>
  <dcterms:modified xsi:type="dcterms:W3CDTF">2017-08-17T06:54:12Z</dcterms:modified>
</cp:coreProperties>
</file>