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45" r:id="rId4"/>
    <p:sldId id="319" r:id="rId5"/>
    <p:sldId id="354" r:id="rId6"/>
    <p:sldId id="346" r:id="rId7"/>
    <p:sldId id="350" r:id="rId8"/>
    <p:sldId id="347" r:id="rId9"/>
    <p:sldId id="349" r:id="rId10"/>
    <p:sldId id="352" r:id="rId11"/>
    <p:sldId id="353" r:id="rId12"/>
    <p:sldId id="351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Stacks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PUSH_LINKSTACK</a:t>
            </a: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Overflow?]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= NULL, then: Print: OVERFLOW and </a:t>
            </a: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b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= AVAIL and AVAIL = LINK [</a:t>
            </a: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AVAIL].</a:t>
            </a:r>
            <a:b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Remove first node from AVAIL List.]</a:t>
            </a:r>
          </a:p>
          <a:p>
            <a:pPr marL="514350" indent="-514350">
              <a:buAutoNum type="arabicPeriod"/>
            </a:pPr>
            <a:endParaRPr lang="en-US" sz="26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[NEW] </a:t>
            </a: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ITEM.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[NEW] = TOP. </a:t>
            </a:r>
            <a:b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[NEW node points to the original top node in the stack.]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NEW.		</a:t>
            </a:r>
            <a:r>
              <a:rPr lang="en-US" sz="26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[Reset TOP to point to new node .]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 of Stacks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POP_LINKSTACK</a:t>
            </a: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TOP, AVAIL, ITEM)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[Underflow?]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NULL, then: Print</a:t>
            </a:r>
            <a:r>
              <a:rPr lang="en-US" sz="2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UNDERFLOW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Exit.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[TOP].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[Copy the top element into Item.]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TEMP = TOP and TOP = LINK [TOP].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[Remember the old value of TOP and Reset TOP.]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LINK [TEMP] = AVAIL and AVAIL = TEMP. 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		[Return deleted node to AVAIL List.]</a:t>
            </a:r>
            <a:b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Minimizing Overflow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involves a Time-space Trade-off.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reserving a great deal of space for stack, we can minimize number of overflows.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need of Stacks?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Array representation of Stack is different from Linked Representation?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handle Overflow and Underflow?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Operations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Representation of Stacks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Representation of Stacks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Minimizing Overflow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Stacks:</a:t>
            </a: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stack is a list of elements in which an element may be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inserted or deleted only at one end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called the 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Stack.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is a LIFO (Last In First Out) data structure.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removed from a stack in the reverse order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in which they were inserted into the stack.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Dishes</a:t>
            </a: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of Books</a:t>
            </a:r>
          </a:p>
          <a:p>
            <a:pPr marL="514350" indent="-514350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packet of Biscuits etc.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AVAIL List is also implemented using STACK. </a:t>
            </a: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Basic Operations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inserting an element into Stack.</a:t>
            </a:r>
            <a:b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Pop: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deleting the top most element from stack.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STACK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866105" y="3847306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542506" y="3847307"/>
            <a:ext cx="3733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33800" y="5715000"/>
            <a:ext cx="16764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5334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0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0" y="1600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Anuj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372100" y="1257300"/>
            <a:ext cx="457200" cy="381000"/>
          </a:xfrm>
          <a:prstGeom prst="straightConnector1">
            <a:avLst/>
          </a:prstGeom>
          <a:ln w="381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29694" y="1295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endParaRPr lang="en-US" b="1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953000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= 1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9981E-6 L 0.00417 0.526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014E-8 L 0 0.532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1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2209800"/>
          <a:ext cx="8610600" cy="990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9906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Arvind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Deepak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366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3962400"/>
          <a:ext cx="91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7366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    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7600" y="1752600"/>
            <a:ext cx="105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876800"/>
            <a:ext cx="8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TOP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485769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4400" y="3276600"/>
            <a:ext cx="3048000" cy="9906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48400" y="3276600"/>
            <a:ext cx="2057400" cy="1066800"/>
          </a:xfrm>
          <a:prstGeom prst="straightConnector1">
            <a:avLst/>
          </a:prstGeom>
          <a:ln w="317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8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5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91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659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327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PUSH (STACK, TOP, </a:t>
            </a:r>
            <a:r>
              <a:rPr lang="en-US" sz="2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ITEM)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already filled?]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MAXSTK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then: Print: OVERFLOW and Return.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+1. [Increase TOP by 1.]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STACK [TOP] = ITEM. [Insert ITEM into the TOP.]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Stacks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POP (STACK, TOP, ITEM)</a:t>
            </a:r>
          </a:p>
          <a:p>
            <a:pPr algn="ctr">
              <a:buNone/>
            </a:pPr>
            <a:endParaRPr lang="en-US" sz="2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[Stack has an ITEM to be removed?]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TOP = 0, then: Print: UNDERFLOW and Return.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STACK [TOP].  [ITEM is the TOP element.]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TOP = TOP - 1. [Decrease TOP. by 1.]</a:t>
            </a:r>
            <a:b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308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  Stacks</vt:lpstr>
      <vt:lpstr>Outlines</vt:lpstr>
      <vt:lpstr>Introduction</vt:lpstr>
      <vt:lpstr>Examples</vt:lpstr>
      <vt:lpstr>Basic Operations</vt:lpstr>
      <vt:lpstr>STACK</vt:lpstr>
      <vt:lpstr>Array Representation of Stacks</vt:lpstr>
      <vt:lpstr>Array Representation of Stacks</vt:lpstr>
      <vt:lpstr>Array Representation of Stacks</vt:lpstr>
      <vt:lpstr>Linked Representation of Stacks</vt:lpstr>
      <vt:lpstr>Linked Representation of Stacks</vt:lpstr>
      <vt:lpstr>Minimizing Overflow</vt:lpstr>
      <vt:lpstr>PowerPoint Presentation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65</cp:revision>
  <dcterms:created xsi:type="dcterms:W3CDTF">2006-08-16T00:00:00Z</dcterms:created>
  <dcterms:modified xsi:type="dcterms:W3CDTF">2018-08-31T06:11:48Z</dcterms:modified>
</cp:coreProperties>
</file>