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45" r:id="rId4"/>
    <p:sldId id="319" r:id="rId5"/>
    <p:sldId id="354" r:id="rId6"/>
    <p:sldId id="355" r:id="rId7"/>
    <p:sldId id="347" r:id="rId8"/>
    <p:sldId id="349" r:id="rId9"/>
    <p:sldId id="352" r:id="rId10"/>
    <p:sldId id="356" r:id="rId11"/>
    <p:sldId id="353" r:id="rId12"/>
    <p:sldId id="357" r:id="rId13"/>
    <p:sldId id="30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Stacks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(Polish Notation)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Post-fix Expression: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 7  3  -  /  2  1  5  +  *  + </a:t>
            </a:r>
          </a:p>
          <a:p>
            <a:pPr>
              <a:buFont typeface="Courier New" pitchFamily="49" charset="0"/>
              <a:buChar char="o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Infix to Postfix Transformation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91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POLISH (Q, P)</a:t>
            </a:r>
            <a:endParaRPr lang="en-US" sz="2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 “(” on to STACK and add “)” to the end of Q.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Q from left to right and Repeat steps 3 to 6 for each element of Q until the STACK is empty: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operand is encountered, add it to P.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 left parenthesis is encountered, push it onto STACK.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operator is encountered, then: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(a) Repeatedly POP from STACK and add to P each operator (On the TOP of STACK) which has the same precedence as or higher precedence than @.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(b) Add @ to STACK.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right parenthesis is encountered, then: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the TOP of STACK.) until a left parenthesis is encountered.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left parenthesis. [Don’t add the left parenthesis to P.] 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[End of step 2 Loop.]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   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 the following infix expression to Post-fix: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/ (7-3) + 2 * (1+5)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(5^3) / (3+9) – (5*0) + 2</a:t>
            </a:r>
          </a:p>
          <a:p>
            <a:pPr>
              <a:buFont typeface="Courier New" pitchFamily="49" charset="0"/>
              <a:buChar char="o"/>
            </a:pP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A+(B*C-(D/E^F)*G)*H</a:t>
            </a: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need of Stacks?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Array representation of Stack is different from Linked Representation?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handle Overflow and Underflow?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Polish Notation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Evaluation of a Postfix Expression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Transforming Infix expression to Postfix Expression</a:t>
            </a: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Arithmetic Expressions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 involve </a:t>
            </a:r>
            <a:r>
              <a:rPr lang="en-US" sz="2800" i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operations have different levels of precedence.</a:t>
            </a:r>
          </a:p>
          <a:p>
            <a:pPr marL="914400" lvl="1" indent="-514350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First    : 	Exponentiation (^)</a:t>
            </a:r>
          </a:p>
          <a:p>
            <a:pPr marL="914400" lvl="1" indent="-514350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Second:		Multiplication (*) and Division (/)</a:t>
            </a:r>
          </a:p>
          <a:p>
            <a:pPr marL="914400" lvl="1" indent="-514350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Third   :		Addition (+) and Subtraction (-)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Arithmetic Expression:</a:t>
            </a:r>
          </a:p>
          <a:p>
            <a:pPr marL="514350" indent="-514350" algn="ctr">
              <a:buNone/>
            </a:pPr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5 ^ 2 + 3 * 5 – 6 * 2 / 3 + 24 / 3 + 3</a:t>
            </a: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First:</a:t>
            </a: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25 + 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3 * 5 – 6 * 2 / 3 + 24 / 3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Second:</a:t>
            </a:r>
            <a:endParaRPr lang="en-US" sz="2400" dirty="0" smtClean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Third:</a:t>
            </a:r>
            <a:endParaRPr lang="en-US" sz="2400" dirty="0" smtClean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Infix Notation: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Operator symbol is placed between the two operands.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 * 3) + 2      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&amp; 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 * (3 + 2) 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Polish Notation: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before its two operands.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A B, * C D, / P Q etc.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Named after the Polish Mathematician </a:t>
            </a:r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Jan </a:t>
            </a:r>
            <a:r>
              <a:rPr lang="en-US" sz="2800" dirty="0" err="1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Lukasiewicz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order in which the operations are to be performed is completely determined by </a:t>
            </a:r>
            <a:r>
              <a:rPr lang="en-US" sz="28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the positions of operators and operands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 the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* C = </a:t>
            </a:r>
            <a:b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 + ABC</a:t>
            </a:r>
          </a:p>
          <a:p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+ (B * C) = </a:t>
            </a:r>
            <a:b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 A *BC</a:t>
            </a:r>
          </a:p>
          <a:p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/ (C - D) =</a:t>
            </a:r>
            <a:b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/ +AB –CD</a:t>
            </a:r>
          </a:p>
          <a:p>
            <a:endParaRPr lang="en-US" sz="2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Prefix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 Polish Notation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Reverse Polish Notation: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after its two operands.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B+, C D*,  P Q/ etc.</a:t>
            </a:r>
          </a:p>
          <a:p>
            <a:pPr marL="514350" indent="-514350"/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Postfix Notation.</a:t>
            </a:r>
          </a:p>
          <a:p>
            <a:pPr marL="514350" indent="-514350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Evaluation of Postfix Expression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 is an arithmetic expression in Postfix Notation.</a:t>
            </a:r>
          </a:p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a right parenthesis “)” at the end of P. 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P from left to right and Repeat Step 3 and 4 for each element of P until the sentinel “)” is encountered.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operand is encountered, put it on STACK.</a:t>
            </a: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operator @ is encountered, then: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two top elements of STACK, where A 		            is the top element and B is the next to top element.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B @ A.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Place the result of (B) back on STACK.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[End of if structure.]</a:t>
            </a:r>
            <a:b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VALUE equal to the top element on STACK.</a:t>
            </a:r>
          </a:p>
          <a:p>
            <a:pPr marL="514350" indent="-514350">
              <a:buAutoNum type="arabicPeriod"/>
            </a:pPr>
            <a:r>
              <a:rPr lang="en-US" sz="3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Words>318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Structures  Stacks (Polish Notation)</vt:lpstr>
      <vt:lpstr>Outlines</vt:lpstr>
      <vt:lpstr>Arithmetic Expressions</vt:lpstr>
      <vt:lpstr>Example</vt:lpstr>
      <vt:lpstr>Polish Notation</vt:lpstr>
      <vt:lpstr>Polish Notation</vt:lpstr>
      <vt:lpstr>Examples</vt:lpstr>
      <vt:lpstr>Reverse Polish Notation</vt:lpstr>
      <vt:lpstr>Evaluation of Postfix Expression</vt:lpstr>
      <vt:lpstr>Review Questions</vt:lpstr>
      <vt:lpstr>Infix to Postfix Transformation</vt:lpstr>
      <vt:lpstr>Review Questions</vt:lpstr>
      <vt:lpstr>PowerPoint Presentation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cp</cp:lastModifiedBy>
  <cp:revision>69</cp:revision>
  <dcterms:created xsi:type="dcterms:W3CDTF">2006-08-16T00:00:00Z</dcterms:created>
  <dcterms:modified xsi:type="dcterms:W3CDTF">2018-08-31T06:11:34Z</dcterms:modified>
</cp:coreProperties>
</file>