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302" r:id="rId3"/>
    <p:sldId id="303" r:id="rId4"/>
    <p:sldId id="308" r:id="rId5"/>
    <p:sldId id="306" r:id="rId6"/>
    <p:sldId id="304" r:id="rId7"/>
    <p:sldId id="307" r:id="rId8"/>
    <p:sldId id="309" r:id="rId9"/>
    <p:sldId id="311" r:id="rId10"/>
    <p:sldId id="312" r:id="rId11"/>
    <p:sldId id="310" r:id="rId12"/>
    <p:sldId id="313" r:id="rId13"/>
    <p:sldId id="300" r:id="rId14"/>
    <p:sldId id="30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C80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A870C-6D98-4CEC-9AF8-B5897447E61F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CD93C-2433-4779-9F28-E8561EB54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8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5560-8449-453E-9340-70122C2B41B0}" type="datetime1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37D9-DA38-4C13-98FA-F0F8974C063D}" type="datetime1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51CA-6AC9-43D8-906D-E79C754E1305}" type="datetime1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3817-D008-4352-B11E-28B8AC2FD77F}" type="datetime1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88B5-F980-4A79-9F03-3692FDA739D0}" type="datetime1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EBD2-001B-4D42-902F-B8D3C3456E95}" type="datetime1">
              <a:rPr lang="en-US" smtClean="0"/>
              <a:pPr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362-C190-4FFD-842D-795FB152FAD2}" type="datetime1">
              <a:rPr lang="en-US" smtClean="0"/>
              <a:pPr/>
              <a:t>8/10/2017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AB0-2603-4234-B8ED-6F958BA6BA48}" type="datetime1">
              <a:rPr lang="en-US" smtClean="0"/>
              <a:pPr/>
              <a:t>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F61A-5093-4357-AA6B-5D44AA117ECB}" type="datetime1">
              <a:rPr lang="en-US" smtClean="0"/>
              <a:pPr/>
              <a:t>8/10/2017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BEAE-DBD7-4D1B-A4AF-F0E690D9D247}" type="datetime1">
              <a:rPr lang="en-US" smtClean="0"/>
              <a:pPr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E093-25F2-42AF-96B1-406D12B729D8}" type="datetime1">
              <a:rPr lang="en-US" smtClean="0"/>
              <a:pPr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15E1-775E-42A8-AC6B-B76DF66DA8BE}" type="datetime1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Structures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dirty="0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dirty="0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Linked List 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8077200" cy="3733800"/>
          </a:xfrm>
        </p:spPr>
        <p:txBody>
          <a:bodyPr>
            <a:normAutofit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Memory Representation (3)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INFO part of a node may be a record with multiple data items.</a:t>
            </a: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Records in memory using Linked lists			      </a:t>
            </a:r>
          </a:p>
          <a:p>
            <a:pPr>
              <a:buNone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                     </a:t>
            </a:r>
          </a:p>
          <a:p>
            <a:pPr>
              <a:buNone/>
            </a:pPr>
            <a:r>
              <a:rPr lang="en-US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Name              Age                 Sex                LINK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            2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            3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	       4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   5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   6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	       7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   8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   9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          10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24200" y="25146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467600" y="25400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95400" y="2286000"/>
            <a:ext cx="6096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47800" y="2362200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Elbow Connector 11"/>
          <p:cNvCxnSpPr/>
          <p:nvPr/>
        </p:nvCxnSpPr>
        <p:spPr>
          <a:xfrm>
            <a:off x="1905000" y="2590800"/>
            <a:ext cx="1219200" cy="342900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72000" y="2514600"/>
          <a:ext cx="1295400" cy="3733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3733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019800" y="2514600"/>
          <a:ext cx="1295400" cy="3733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3733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Types of Linked Lists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990600"/>
            <a:ext cx="87630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1. Singly linked list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Begins with a pointer to the first node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Terminates with a null pointer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Only traversed in one direction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2. Circular, singly linked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Pointer in the last node points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back to the first node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3. Doubly linked list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Two “start pointers” – first element and last element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Each node has a forward pointer and a backward pointer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Allows traversals both forwards and backwards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4. Circular, doubly linked list</a:t>
            </a:r>
          </a:p>
          <a:p>
            <a:pPr marL="1143000" marR="0" lvl="2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Forward pointer of the last node points to the first node and backward pointer of the first node points to the last node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5578919" y="1447800"/>
            <a:ext cx="3184081" cy="990996"/>
            <a:chOff x="2784" y="1776"/>
            <a:chExt cx="2446" cy="908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784" y="2112"/>
              <a:ext cx="280" cy="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408" y="1776"/>
              <a:ext cx="300" cy="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072" y="2112"/>
              <a:ext cx="142" cy="338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3696" y="1776"/>
              <a:ext cx="142" cy="338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4128" y="1776"/>
              <a:ext cx="282" cy="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4416" y="1776"/>
              <a:ext cx="142" cy="338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4800" y="2064"/>
              <a:ext cx="313" cy="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5088" y="2064"/>
              <a:ext cx="142" cy="338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V="1">
              <a:off x="3120" y="187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3744" y="18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4464" y="187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2832" y="24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2832" y="2684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5136" y="23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1" name="Group 19"/>
          <p:cNvGrpSpPr>
            <a:grpSpLocks/>
          </p:cNvGrpSpPr>
          <p:nvPr/>
        </p:nvGrpSpPr>
        <p:grpSpPr bwMode="auto">
          <a:xfrm>
            <a:off x="5410200" y="3048000"/>
            <a:ext cx="3429000" cy="706120"/>
            <a:chOff x="2736" y="2208"/>
            <a:chExt cx="2736" cy="288"/>
          </a:xfrm>
        </p:grpSpPr>
        <p:sp>
          <p:nvSpPr>
            <p:cNvPr id="62" name="Rectangle 20"/>
            <p:cNvSpPr>
              <a:spLocks noChangeArrowheads="1"/>
            </p:cNvSpPr>
            <p:nvPr/>
          </p:nvSpPr>
          <p:spPr bwMode="auto">
            <a:xfrm>
              <a:off x="5376" y="2208"/>
              <a:ext cx="96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Rectangle 21"/>
            <p:cNvSpPr>
              <a:spLocks noChangeArrowheads="1"/>
            </p:cNvSpPr>
            <p:nvPr/>
          </p:nvSpPr>
          <p:spPr bwMode="auto">
            <a:xfrm>
              <a:off x="2736" y="2304"/>
              <a:ext cx="96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Rectangle 22"/>
            <p:cNvSpPr>
              <a:spLocks noChangeArrowheads="1"/>
            </p:cNvSpPr>
            <p:nvPr/>
          </p:nvSpPr>
          <p:spPr bwMode="auto">
            <a:xfrm>
              <a:off x="3120" y="2256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Rectangle 23"/>
            <p:cNvSpPr>
              <a:spLocks noChangeArrowheads="1"/>
            </p:cNvSpPr>
            <p:nvPr/>
          </p:nvSpPr>
          <p:spPr bwMode="auto">
            <a:xfrm>
              <a:off x="3696" y="2256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Rectangle 24"/>
            <p:cNvSpPr>
              <a:spLocks noChangeArrowheads="1"/>
            </p:cNvSpPr>
            <p:nvPr/>
          </p:nvSpPr>
          <p:spPr bwMode="auto">
            <a:xfrm>
              <a:off x="3408" y="2256"/>
              <a:ext cx="96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Rectangle 25"/>
            <p:cNvSpPr>
              <a:spLocks noChangeArrowheads="1"/>
            </p:cNvSpPr>
            <p:nvPr/>
          </p:nvSpPr>
          <p:spPr bwMode="auto">
            <a:xfrm>
              <a:off x="3984" y="2256"/>
              <a:ext cx="96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8" name="Rectangle 26"/>
            <p:cNvSpPr>
              <a:spLocks noChangeArrowheads="1"/>
            </p:cNvSpPr>
            <p:nvPr/>
          </p:nvSpPr>
          <p:spPr bwMode="auto">
            <a:xfrm>
              <a:off x="4272" y="2256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Rectangle 27"/>
            <p:cNvSpPr>
              <a:spLocks noChangeArrowheads="1"/>
            </p:cNvSpPr>
            <p:nvPr/>
          </p:nvSpPr>
          <p:spPr bwMode="auto">
            <a:xfrm>
              <a:off x="4560" y="2256"/>
              <a:ext cx="96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4848" y="2256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5136" y="2256"/>
              <a:ext cx="96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Line 30"/>
            <p:cNvSpPr>
              <a:spLocks noChangeShapeType="1"/>
            </p:cNvSpPr>
            <p:nvPr/>
          </p:nvSpPr>
          <p:spPr bwMode="auto">
            <a:xfrm>
              <a:off x="2784" y="24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Rectangle 38"/>
            <p:cNvSpPr>
              <a:spLocks noChangeArrowheads="1"/>
            </p:cNvSpPr>
            <p:nvPr/>
          </p:nvSpPr>
          <p:spPr bwMode="auto">
            <a:xfrm>
              <a:off x="3024" y="2256"/>
              <a:ext cx="96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Rectangle 39"/>
            <p:cNvSpPr>
              <a:spLocks noChangeArrowheads="1"/>
            </p:cNvSpPr>
            <p:nvPr/>
          </p:nvSpPr>
          <p:spPr bwMode="auto">
            <a:xfrm>
              <a:off x="3600" y="2256"/>
              <a:ext cx="96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Rectangle 40"/>
            <p:cNvSpPr>
              <a:spLocks noChangeArrowheads="1"/>
            </p:cNvSpPr>
            <p:nvPr/>
          </p:nvSpPr>
          <p:spPr bwMode="auto">
            <a:xfrm>
              <a:off x="4176" y="2256"/>
              <a:ext cx="96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Rectangle 41"/>
            <p:cNvSpPr>
              <a:spLocks noChangeArrowheads="1"/>
            </p:cNvSpPr>
            <p:nvPr/>
          </p:nvSpPr>
          <p:spPr bwMode="auto">
            <a:xfrm>
              <a:off x="4752" y="2256"/>
              <a:ext cx="96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8" name="Line 42"/>
            <p:cNvSpPr>
              <a:spLocks noChangeShapeType="1"/>
            </p:cNvSpPr>
            <p:nvPr/>
          </p:nvSpPr>
          <p:spPr bwMode="auto">
            <a:xfrm>
              <a:off x="3456" y="24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Line 50"/>
            <p:cNvSpPr>
              <a:spLocks noChangeShapeType="1"/>
            </p:cNvSpPr>
            <p:nvPr/>
          </p:nvSpPr>
          <p:spPr bwMode="auto">
            <a:xfrm>
              <a:off x="4032" y="24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" name="Line 51"/>
            <p:cNvSpPr>
              <a:spLocks noChangeShapeType="1"/>
            </p:cNvSpPr>
            <p:nvPr/>
          </p:nvSpPr>
          <p:spPr bwMode="auto">
            <a:xfrm>
              <a:off x="4608" y="24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52"/>
            <p:cNvSpPr>
              <a:spLocks noChangeShapeType="1"/>
            </p:cNvSpPr>
            <p:nvPr/>
          </p:nvSpPr>
          <p:spPr bwMode="auto">
            <a:xfrm flipH="1">
              <a:off x="4656" y="23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Line 53"/>
            <p:cNvSpPr>
              <a:spLocks noChangeShapeType="1"/>
            </p:cNvSpPr>
            <p:nvPr/>
          </p:nvSpPr>
          <p:spPr bwMode="auto">
            <a:xfrm flipH="1">
              <a:off x="4080" y="23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4" name="Line 54"/>
            <p:cNvSpPr>
              <a:spLocks noChangeShapeType="1"/>
            </p:cNvSpPr>
            <p:nvPr/>
          </p:nvSpPr>
          <p:spPr bwMode="auto">
            <a:xfrm flipH="1">
              <a:off x="3504" y="23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" name="Line 55"/>
            <p:cNvSpPr>
              <a:spLocks noChangeShapeType="1"/>
            </p:cNvSpPr>
            <p:nvPr/>
          </p:nvSpPr>
          <p:spPr bwMode="auto">
            <a:xfrm flipH="1">
              <a:off x="5184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cxnSp>
        <p:nvCxnSpPr>
          <p:cNvPr id="100" name="Shape 99"/>
          <p:cNvCxnSpPr/>
          <p:nvPr/>
        </p:nvCxnSpPr>
        <p:spPr>
          <a:xfrm>
            <a:off x="8534400" y="3401061"/>
            <a:ext cx="72189" cy="485139"/>
          </a:xfrm>
          <a:prstGeom prst="bentConnector2">
            <a:avLst/>
          </a:prstGeom>
          <a:ln w="2222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hape 101"/>
          <p:cNvCxnSpPr/>
          <p:nvPr/>
        </p:nvCxnSpPr>
        <p:spPr>
          <a:xfrm rot="10800000">
            <a:off x="5715000" y="2971801"/>
            <a:ext cx="132347" cy="429261"/>
          </a:xfrm>
          <a:prstGeom prst="bentConnector2">
            <a:avLst/>
          </a:prstGeom>
          <a:ln w="2222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Autofit/>
          </a:bodyPr>
          <a:lstStyle/>
          <a:p>
            <a:pPr algn="ctr"/>
            <a:r>
              <a:rPr lang="en-US" sz="32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Difference between Singly Linked List and Arrays</a:t>
            </a:r>
            <a:endParaRPr lang="en-US" sz="32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2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639763" y="1508125"/>
          <a:ext cx="7864475" cy="483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3" imgW="8475314" imgH="5205492" progId="Word.Document.8">
                  <p:embed/>
                </p:oleObj>
              </mc:Choice>
              <mc:Fallback>
                <p:oleObj name="Document" r:id="rId3" imgW="8475314" imgH="5205492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508125"/>
                        <a:ext cx="7864475" cy="4830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uestion_mark1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99518" y="1432718"/>
            <a:ext cx="4053682" cy="405368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Review Questions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Why we need Linked List?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are the two different Fields in a node of linked list.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How Linked lists are different from Arrays?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Why Binary search is not possible in Linked list?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is the difference between Circular Linked List and Doubly Linked List?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Outlines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Why Linked List?</a:t>
            </a: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Types of Linked List</a:t>
            </a: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Memory Representation of Linked Lists</a:t>
            </a: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Difference between Singly Linked List and Arrays</a:t>
            </a: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2578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linked list (One-way list) is a linear collection of data elements, called nodes, where the linear order is given by means of pointers. 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Each node is divided into two parts.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First part contains the information of the element.</a:t>
            </a:r>
          </a:p>
          <a:p>
            <a:pPr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Second part contains the address of the next node in the list.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Linked List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762000" y="1219200"/>
            <a:ext cx="41148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 singly linked list is a concrete data structure consisting of a sequence of nodes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Each node stores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element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link to the next node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486400" y="2133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934200" y="1981200"/>
            <a:ext cx="6254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next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429250" y="3438525"/>
            <a:ext cx="9941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endParaRPr 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6858000" y="3352800"/>
            <a:ext cx="68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node</a:t>
            </a: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5181600" y="1828800"/>
            <a:ext cx="2590800" cy="2133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6096000" y="2133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5791200" y="24384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V="1">
            <a:off x="6400800" y="2438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9144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058863" y="5781675"/>
            <a:ext cx="3706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15240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>
            <a:off x="12192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 flipV="1">
            <a:off x="18288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27432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33528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Line 29"/>
          <p:cNvSpPr>
            <a:spLocks noChangeShapeType="1"/>
          </p:cNvSpPr>
          <p:nvPr/>
        </p:nvSpPr>
        <p:spPr bwMode="auto">
          <a:xfrm flipV="1">
            <a:off x="36576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45720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51816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Line 32"/>
          <p:cNvSpPr>
            <a:spLocks noChangeShapeType="1"/>
          </p:cNvSpPr>
          <p:nvPr/>
        </p:nvSpPr>
        <p:spPr bwMode="auto">
          <a:xfrm flipV="1">
            <a:off x="54864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64008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34"/>
          <p:cNvSpPr>
            <a:spLocks noChangeArrowheads="1"/>
          </p:cNvSpPr>
          <p:nvPr/>
        </p:nvSpPr>
        <p:spPr bwMode="auto">
          <a:xfrm>
            <a:off x="70104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 flipV="1">
            <a:off x="73152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37"/>
          <p:cNvSpPr txBox="1">
            <a:spLocks noChangeArrowheads="1"/>
          </p:cNvSpPr>
          <p:nvPr/>
        </p:nvSpPr>
        <p:spPr bwMode="auto">
          <a:xfrm>
            <a:off x="2887663" y="5781675"/>
            <a:ext cx="35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1" name="Line 38"/>
          <p:cNvSpPr>
            <a:spLocks noChangeShapeType="1"/>
          </p:cNvSpPr>
          <p:nvPr/>
        </p:nvSpPr>
        <p:spPr bwMode="auto">
          <a:xfrm>
            <a:off x="30480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 Box 39"/>
          <p:cNvSpPr txBox="1">
            <a:spLocks noChangeArrowheads="1"/>
          </p:cNvSpPr>
          <p:nvPr/>
        </p:nvSpPr>
        <p:spPr bwMode="auto">
          <a:xfrm>
            <a:off x="4716463" y="5781675"/>
            <a:ext cx="35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3" name="Line 40"/>
          <p:cNvSpPr>
            <a:spLocks noChangeShapeType="1"/>
          </p:cNvSpPr>
          <p:nvPr/>
        </p:nvSpPr>
        <p:spPr bwMode="auto">
          <a:xfrm>
            <a:off x="48768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 Box 41"/>
          <p:cNvSpPr txBox="1">
            <a:spLocks noChangeArrowheads="1"/>
          </p:cNvSpPr>
          <p:nvPr/>
        </p:nvSpPr>
        <p:spPr bwMode="auto">
          <a:xfrm>
            <a:off x="6535738" y="5781675"/>
            <a:ext cx="3706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5" name="Line 42"/>
          <p:cNvSpPr>
            <a:spLocks noChangeShapeType="1"/>
          </p:cNvSpPr>
          <p:nvPr/>
        </p:nvSpPr>
        <p:spPr bwMode="auto">
          <a:xfrm>
            <a:off x="67056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 Box 43"/>
          <p:cNvSpPr txBox="1">
            <a:spLocks noChangeArrowheads="1"/>
          </p:cNvSpPr>
          <p:nvPr/>
        </p:nvSpPr>
        <p:spPr bwMode="auto">
          <a:xfrm>
            <a:off x="8202613" y="4678363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7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770" decel="100000"/>
                                        <p:tgtEl>
                                          <p:spTgt spid="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4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6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7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770" decel="100000"/>
                                        <p:tgtEl>
                                          <p:spTgt spid="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3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5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7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7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770" decel="100000"/>
                                        <p:tgtEl>
                                          <p:spTgt spid="1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2" dur="77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4" dur="77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6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7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770" decel="100000"/>
                                        <p:tgtEl>
                                          <p:spTgt spid="1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1" dur="77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3" dur="77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7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770" decel="100000"/>
                                        <p:tgtEl>
                                          <p:spTgt spid="1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0" dur="77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2" dur="77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4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7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770" decel="100000"/>
                                        <p:tgtEl>
                                          <p:spTgt spid="1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9" dur="77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1" dur="77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3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7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770" decel="100000"/>
                                        <p:tgtEl>
                                          <p:spTgt spid="1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8" dur="77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80" dur="77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8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animBg="1"/>
      <p:bldP spid="9" grpId="0"/>
      <p:bldP spid="10" grpId="0"/>
      <p:bldP spid="11" grpId="0"/>
      <p:bldP spid="13" grpId="0" animBg="1"/>
      <p:bldP spid="14" grpId="0" animBg="1"/>
      <p:bldP spid="15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Key Points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Linked list  </a:t>
            </a:r>
          </a:p>
          <a:p>
            <a:pPr lvl="1"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Linear collection of nodes</a:t>
            </a:r>
          </a:p>
          <a:p>
            <a:pPr lvl="1"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Connected by pointer links</a:t>
            </a:r>
          </a:p>
          <a:p>
            <a:pPr lvl="1"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Accessed via a pointer to the first node of the list</a:t>
            </a:r>
          </a:p>
          <a:p>
            <a:pPr lvl="1"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Link pointer in the last node is set to null to mark the list’s end</a:t>
            </a:r>
          </a:p>
          <a:p>
            <a:pPr lvl="1"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Linked list contains a </a:t>
            </a:r>
            <a:r>
              <a:rPr lang="en-US" sz="2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List Pointer Variable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called START or NAME, which contains the address of the first node.</a:t>
            </a:r>
          </a:p>
          <a:p>
            <a:pPr lvl="1"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Why Linked List?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09600" y="6858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3600" dirty="0" smtClean="0">
                <a:solidFill>
                  <a:srgbClr val="00863D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Arrays: pluses and minuses</a:t>
            </a:r>
            <a:endParaRPr lang="en-US" sz="3600" dirty="0">
              <a:solidFill>
                <a:srgbClr val="00863D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838200" y="1676400"/>
            <a:ext cx="7772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+  Fast element access.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--  Impossible to resize.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3600" dirty="0" smtClean="0">
                <a:solidFill>
                  <a:srgbClr val="00863D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Need of Linked List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Many applications require resizing!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Required size not always immediately available.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Use a linked list instead of an array when</a:t>
            </a:r>
          </a:p>
          <a:p>
            <a:pPr lvl="1"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You have an unpredictable number of data elements</a:t>
            </a:r>
          </a:p>
          <a:p>
            <a:pPr lvl="1"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You want to insert and delete quickly.</a:t>
            </a:r>
          </a:p>
          <a:p>
            <a:pPr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Memory Representation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Linked lists are maintained in memory using linear arrays or Parallel arrays.</a:t>
            </a:r>
          </a:p>
          <a:p>
            <a:pPr>
              <a:buNone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      </a:t>
            </a:r>
          </a:p>
          <a:p>
            <a:pPr>
              <a:buNone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        INFO              LINK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</a:t>
            </a:r>
            <a:r>
              <a:rPr lang="en-US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2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3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4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5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6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7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8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9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            10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95800" y="24384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324600" y="24384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362200" y="2362200"/>
            <a:ext cx="6096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4600" y="2438400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Elbow Connector 11"/>
          <p:cNvCxnSpPr>
            <a:stCxn id="9" idx="3"/>
          </p:cNvCxnSpPr>
          <p:nvPr/>
        </p:nvCxnSpPr>
        <p:spPr>
          <a:xfrm>
            <a:off x="2971800" y="2628900"/>
            <a:ext cx="1219200" cy="342900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Memory Representation (2)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Multiple lists in memory</a:t>
            </a:r>
          </a:p>
          <a:p>
            <a:pPr>
              <a:buNone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      </a:t>
            </a:r>
          </a:p>
          <a:p>
            <a:pPr>
              <a:buNone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        INFO              LINK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      </a:t>
            </a:r>
            <a:r>
              <a:rPr lang="en-US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Start1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2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3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Start 2			4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5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6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7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8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9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            10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95800" y="24384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S1</a:t>
                      </a:r>
                      <a:endParaRPr lang="en-US" sz="18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324600" y="24384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362200" y="2362200"/>
            <a:ext cx="6096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4600" y="2438400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Elbow Connector 11"/>
          <p:cNvCxnSpPr>
            <a:stCxn id="9" idx="3"/>
          </p:cNvCxnSpPr>
          <p:nvPr/>
        </p:nvCxnSpPr>
        <p:spPr>
          <a:xfrm>
            <a:off x="2971800" y="2628900"/>
            <a:ext cx="1219200" cy="342900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62200" y="3429000"/>
            <a:ext cx="6096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38400" y="35052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Connector 24"/>
          <p:cNvCxnSpPr>
            <a:stCxn id="11" idx="2"/>
          </p:cNvCxnSpPr>
          <p:nvPr/>
        </p:nvCxnSpPr>
        <p:spPr>
          <a:xfrm rot="5400000">
            <a:off x="1714500" y="4914900"/>
            <a:ext cx="1905000" cy="1588"/>
          </a:xfrm>
          <a:prstGeom prst="line">
            <a:avLst/>
          </a:prstGeom>
          <a:ln w="25400">
            <a:solidFill>
              <a:srgbClr val="0086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67000" y="5867400"/>
            <a:ext cx="1371600" cy="1588"/>
          </a:xfrm>
          <a:prstGeom prst="straightConnector1">
            <a:avLst/>
          </a:prstGeom>
          <a:ln w="25400">
            <a:solidFill>
              <a:srgbClr val="00863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  <p:bldP spid="2" grpId="2" build="p"/>
      <p:bldP spid="9" grpId="0" animBg="1"/>
      <p:bldP spid="10" grpId="0"/>
      <p:bldP spid="11" grpId="0" animBg="1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Custom Ravi">
      <a:dk1>
        <a:sysClr val="windowText" lastClr="000000"/>
      </a:dk1>
      <a:lt1>
        <a:srgbClr val="FAF1D4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1290</TotalTime>
  <Words>453</Words>
  <Application>Microsoft Office PowerPoint</Application>
  <PresentationFormat>On-screen Show (4:3)</PresentationFormat>
  <Paragraphs>175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Document</vt:lpstr>
      <vt:lpstr>Data Structures  Linked List </vt:lpstr>
      <vt:lpstr>Outlines</vt:lpstr>
      <vt:lpstr>Introduction</vt:lpstr>
      <vt:lpstr>Linked List</vt:lpstr>
      <vt:lpstr>Key Points</vt:lpstr>
      <vt:lpstr>Why Linked List?</vt:lpstr>
      <vt:lpstr>PowerPoint Presentation</vt:lpstr>
      <vt:lpstr>Memory Representation</vt:lpstr>
      <vt:lpstr>Memory Representation (2)</vt:lpstr>
      <vt:lpstr>Memory Representation (3)</vt:lpstr>
      <vt:lpstr>Types of Linked Lists</vt:lpstr>
      <vt:lpstr>Difference between Singly Linked List and Arrays</vt:lpstr>
      <vt:lpstr>PowerPoint Presentation</vt:lpstr>
      <vt:lpstr>Review 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22: JDBC</dc:title>
  <dc:creator>RA-V</dc:creator>
  <cp:lastModifiedBy>Admin</cp:lastModifiedBy>
  <cp:revision>37</cp:revision>
  <dcterms:created xsi:type="dcterms:W3CDTF">2006-08-16T00:00:00Z</dcterms:created>
  <dcterms:modified xsi:type="dcterms:W3CDTF">2017-08-10T06:00:27Z</dcterms:modified>
</cp:coreProperties>
</file>