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319" r:id="rId4"/>
    <p:sldId id="333" r:id="rId5"/>
    <p:sldId id="331" r:id="rId6"/>
    <p:sldId id="320" r:id="rId7"/>
    <p:sldId id="332" r:id="rId8"/>
    <p:sldId id="324" r:id="rId9"/>
    <p:sldId id="334" r:id="rId10"/>
    <p:sldId id="335" r:id="rId11"/>
    <p:sldId id="300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2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 Linked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09600"/>
            <a:ext cx="8153400" cy="56388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2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ITEM, LOC)</a:t>
            </a:r>
          </a:p>
          <a:p>
            <a:pPr algn="ctr"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[List Empty?]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START = NULL, then: Set LOC = NULL, and Return.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[Special Case?]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ITEM &lt; INFO [START], then: Set LOC = NULL, and Return. 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SAVE = START and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[START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[Initializes pointers]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Repeat step 5 and 6 while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If ITEM &lt; INFO [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then: 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Set LOC = SAVE, and Return.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457200" indent="-457200">
              <a:buAutoNum type="arabicPeriod" startAt="6"/>
            </a:pPr>
            <a:r>
              <a:rPr lang="en-US" sz="22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Set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SAVE =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].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[Update pointers]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Step 4 Loop.]</a:t>
            </a:r>
          </a:p>
          <a:p>
            <a:pPr marL="457200" indent="-457200">
              <a:buAutoNum type="arabicPeriod" startAt="6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LOC = SAVE.</a:t>
            </a:r>
          </a:p>
          <a:p>
            <a:pPr marL="457200" indent="-457200">
              <a:buAutoNum type="arabicPeriod" startAt="6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for the list being empty?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will you insert a node in a linked list after a given node?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pointer fields are changed when: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after a given node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at the end of list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at the beginning of the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Algorithm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at the beginning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after a given node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into a sorted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into a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node N (which is to be inserted) will come from AVAIL list.</a:t>
            </a:r>
          </a:p>
          <a:p>
            <a:pPr marL="514350" indent="-514350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First node in the AVAIL list will be used for the new node N.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insertion:</a:t>
            </a:r>
          </a:p>
          <a:p>
            <a:pPr marL="514350" indent="-514350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at the beginning</a:t>
            </a:r>
          </a:p>
          <a:p>
            <a:pPr marL="514350" indent="-514350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between two nodes</a:t>
            </a: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Checking the Available List 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AVAIL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36576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endCxn id="8" idx="2"/>
          </p:cNvCxnSpPr>
          <p:nvPr/>
        </p:nvCxnSpPr>
        <p:spPr>
          <a:xfrm rot="5400000" flipH="1" flipV="1">
            <a:off x="2019300" y="3619500"/>
            <a:ext cx="9906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3"/>
          </p:cNvCxnSpPr>
          <p:nvPr/>
        </p:nvCxnSpPr>
        <p:spPr>
          <a:xfrm>
            <a:off x="1219200" y="4114800"/>
            <a:ext cx="12954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1143000" y="1676400"/>
            <a:ext cx="2743200" cy="9906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8600" y="3352800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Free-Storage List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7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770" decel="100000"/>
                                        <p:tgtEl>
                                          <p:spTgt spid="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2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at the beginning of Linked List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36576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36576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7" idx="2"/>
          </p:cNvCxnSpPr>
          <p:nvPr/>
        </p:nvCxnSpPr>
        <p:spPr>
          <a:xfrm rot="5400000">
            <a:off x="-38100" y="2857500"/>
            <a:ext cx="16002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2"/>
          </p:cNvCxnSpPr>
          <p:nvPr/>
        </p:nvCxnSpPr>
        <p:spPr>
          <a:xfrm rot="5400000" flipH="1" flipV="1">
            <a:off x="2019300" y="3619500"/>
            <a:ext cx="9906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47800" y="4114800"/>
            <a:ext cx="10668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Algorithm </a:t>
            </a:r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(Beginning of the list)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INSFIRST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AVAIL, ITEM)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[OVERFLOW?] If AVAIL = NULL, then: Write: OVERFLOW, and Exit.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[Remove first node from AVAIL list] 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 NEW= AVAIL and AVAIL= LINK [AVAIL].</a:t>
            </a:r>
          </a:p>
          <a:p>
            <a:pPr marL="457200" indent="-457200"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INFO [NEW] = ITEM. [Copy the new data to the node].</a:t>
            </a:r>
          </a:p>
          <a:p>
            <a:pPr marL="457200" indent="-457200"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LINK [NEW] = START. [New node points to the original first node].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START = NEW. [START points to the new node.]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after a given node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41910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41910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2438402" y="3429000"/>
            <a:ext cx="1523998" cy="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3657203" y="3886597"/>
            <a:ext cx="1523206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10000" y="4646612"/>
            <a:ext cx="6096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7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770" decel="100000"/>
                                        <p:tgtEl>
                                          <p:spTgt spid="3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3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 Algorithm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(After a given node)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INSLOC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AVAIL, LOC, ITEM)</a:t>
            </a:r>
          </a:p>
          <a:p>
            <a:pPr marL="457200" indent="-457200">
              <a:buAutoNum type="arabicPeriod"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[OVERFLOW?] If AVAIL = NULL, then: Write: OVERFLOW, and Exit.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[Remove first node from AVAIL list] 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 NEW= AVAIL and AVAIL= LINK [AVAIL].</a:t>
            </a:r>
          </a:p>
          <a:p>
            <a:pPr marL="457200" indent="-457200"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INFO [NEW] = ITEM. [Copy the new data to the node].</a:t>
            </a:r>
          </a:p>
          <a:p>
            <a:pPr marL="457200" indent="-457200"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LOC = NULL, then: [Insert as a first node]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LINK [NEW] = START and START = NEW. 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Else: [Insert after node with location LOC.]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LINK [NEW] = LINK [LOC] and LINK [LOC] = NEW.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3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 into a sorted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ITEM is to be inserted into a sorted linked list. Then ITEM must be inserted between nodes A and B such that: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INFO [A] &lt; ITEM &lt; INFO [B]</a:t>
            </a: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of all find the location of Node A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insert the node after Node A.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 (INFO, LINK, START, AVAIL, ITEM)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START, AVAIL, ITEM)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[USE Algorithm </a:t>
            </a:r>
            <a:r>
              <a:rPr lang="en-US" sz="22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 find the location of node preceding ITEM.] 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INSLOC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START, AVAIL, LOC, ITEM)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[Insert ITEM after a given node with location LOC.] 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369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Structures Insertion in Linked List</vt:lpstr>
      <vt:lpstr>Outlines</vt:lpstr>
      <vt:lpstr>Insertion into a Linked List</vt:lpstr>
      <vt:lpstr>Checking the Available List </vt:lpstr>
      <vt:lpstr>Insertion at the beginning of Linked List</vt:lpstr>
      <vt:lpstr>Insertion Algorithm (Beginning of the list)</vt:lpstr>
      <vt:lpstr>Insertion after a given node</vt:lpstr>
      <vt:lpstr>Insertion Algorithm (After a given node)</vt:lpstr>
      <vt:lpstr>Insertion into a sorted Linked List</vt:lpstr>
      <vt:lpstr>PowerPoint Presentation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cp</cp:lastModifiedBy>
  <cp:revision>46</cp:revision>
  <dcterms:created xsi:type="dcterms:W3CDTF">2006-08-16T00:00:00Z</dcterms:created>
  <dcterms:modified xsi:type="dcterms:W3CDTF">2018-08-13T07:07:03Z</dcterms:modified>
</cp:coreProperties>
</file>