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19" r:id="rId4"/>
    <p:sldId id="331" r:id="rId5"/>
    <p:sldId id="336" r:id="rId6"/>
    <p:sldId id="320" r:id="rId7"/>
    <p:sldId id="337" r:id="rId8"/>
    <p:sldId id="338" r:id="rId9"/>
    <p:sldId id="350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from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="1" i="1" u="none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i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  <a:endParaRPr lang="en-US" b="1" i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  <a:endParaRPr lang="en-US" sz="2800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from a Linked List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Algorithm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a Node with a given ITEM of Information</a:t>
            </a:r>
          </a:p>
          <a:p>
            <a:pPr lvl="1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after a given node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which is  at the end of list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at the beginning of the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to be deleted from the Linked List.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between node A and node B.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 occurs as soon as the next pointer field of node A is changed so that it points to node B.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Deletion: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with a given ITEM of Information. </a:t>
            </a: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69068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2450068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32999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2004536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86200" y="2983468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3276600" y="2450068"/>
            <a:ext cx="2819400" cy="53340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312" y="3974068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A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39740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N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4912" y="3974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B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7" grpId="0" animBg="1"/>
      <p:bldP spid="27" grpId="1" animBg="1"/>
      <p:bldP spid="28" grpId="0" animBg="1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Maintaining the AVAIL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the deletion of a node from the list, memory space of node N will be added to the beginning of AVAIL List.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is the Location of deleted node N: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 [LOC] = AVAIL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				 AVAIL = LOC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 (INFO, LINK, START, AVAIL, LOC,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START = LINK [START]. [Delete First node.]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LINK [LOC]. [Delete node N.]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 </a:t>
            </a:r>
          </a:p>
          <a:p>
            <a:pPr marL="457200" indent="-457200">
              <a:buAutoNum type="arabicPeriod"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with a given ITEM of Information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(INFO, LINK, START, AVAIL, ITEM)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[Find the Location of node N and its preceding node]</a:t>
            </a:r>
            <a:endParaRPr lang="en-US" sz="22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= NULL, then: Write: ITEM not in LIST and EXIT.</a:t>
            </a:r>
          </a:p>
          <a:p>
            <a:pPr marL="457200" indent="-45720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node].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START = LINK [START]. 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First node]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LINK [LOC]. 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   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"/>
            <a:ext cx="81534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NULL,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 and Return.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[ITEM in First node?]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INFO [START] = ITEM, then: 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START,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and Return. 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INFO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ITEM, then: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SAVE, and Return.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SAVE =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NULL.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[Search Unsuccessful.]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6060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 smtClean="0">
                <a:solidFill>
                  <a:srgbClr val="002060"/>
                </a:solidFill>
                <a:effectLst/>
                <a:latin typeface="Algerian" pitchFamily="82" charset="0"/>
                <a:cs typeface="Times New Roman" pitchFamily="18" charset="0"/>
              </a:rPr>
              <a:t>Header Linked List</a:t>
            </a:r>
            <a:endParaRPr lang="en-US" sz="4800" b="0" dirty="0">
              <a:solidFill>
                <a:srgbClr val="00206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582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Structures  Deletion from Linked List</vt:lpstr>
      <vt:lpstr>Outlines</vt:lpstr>
      <vt:lpstr>Deletion from a Linked List</vt:lpstr>
      <vt:lpstr>Deletion from Linked List</vt:lpstr>
      <vt:lpstr>Maintaining the AVAIL List</vt:lpstr>
      <vt:lpstr>Deleting the Node Following a given Node</vt:lpstr>
      <vt:lpstr>Deleting the Node with a given ITEM of Information</vt:lpstr>
      <vt:lpstr>PowerPoint Presentation</vt:lpstr>
      <vt:lpstr>Header Linked List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PowerPoint Presentation</vt:lpstr>
      <vt:lpstr>Traversing a Circuar Header List</vt:lpstr>
      <vt:lpstr>Use of Header Linked List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49</cp:revision>
  <dcterms:created xsi:type="dcterms:W3CDTF">2006-08-16T00:00:00Z</dcterms:created>
  <dcterms:modified xsi:type="dcterms:W3CDTF">2018-08-13T07:07:31Z</dcterms:modified>
</cp:coreProperties>
</file>