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2" r:id="rId16"/>
    <p:sldId id="270" r:id="rId17"/>
    <p:sldId id="271" r:id="rId18"/>
    <p:sldId id="276" r:id="rId19"/>
    <p:sldId id="277" r:id="rId20"/>
    <p:sldId id="273" r:id="rId21"/>
    <p:sldId id="278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INTERRUPTS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RST 7.5, 6.5,5.5</a:t>
            </a:r>
          </a:p>
          <a:p>
            <a:r>
              <a:rPr lang="en-US" dirty="0" smtClean="0"/>
              <a:t>EI</a:t>
            </a:r>
          </a:p>
          <a:p>
            <a:r>
              <a:rPr lang="en-US" dirty="0" smtClean="0"/>
              <a:t>SIM (Set Interrupt Mask)</a:t>
            </a:r>
          </a:p>
          <a:p>
            <a:r>
              <a:rPr lang="en-US" dirty="0" smtClean="0"/>
              <a:t> 1 Byte instruction</a:t>
            </a:r>
          </a:p>
          <a:p>
            <a:r>
              <a:rPr lang="en-US" dirty="0" smtClean="0"/>
              <a:t>Reads the content of the accumulator and enables or disables the interrupts according to these contents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524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062956"/>
            <a:ext cx="5105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3244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962400"/>
            <a:ext cx="51435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RIM (Read Interrupt Mask)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14600"/>
            <a:ext cx="45339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562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438400"/>
            <a:ext cx="4572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1" y="3505200"/>
            <a:ext cx="4571999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0958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2514600"/>
            <a:ext cx="5105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5562600"/>
            <a:ext cx="5105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029619"/>
            <a:ext cx="50292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1725" y="2563019"/>
            <a:ext cx="44005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0"/>
            <a:ext cx="53244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4525" y="2701131"/>
            <a:ext cx="53149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8259 Block Diagram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2578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029200"/>
            <a:ext cx="5019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09800"/>
            <a:ext cx="5029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0"/>
            <a:ext cx="51720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53149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61817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7812" y="1681956"/>
            <a:ext cx="60483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628003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133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429000"/>
            <a:ext cx="5105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5086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3657600"/>
            <a:ext cx="5029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438400"/>
            <a:ext cx="3438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753394"/>
            <a:ext cx="61912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TRAP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Nonmaskable</a:t>
            </a:r>
            <a:r>
              <a:rPr lang="en-US" dirty="0" smtClean="0"/>
              <a:t> Interrupt (NMI)</a:t>
            </a:r>
          </a:p>
          <a:p>
            <a:r>
              <a:rPr lang="en-US" dirty="0" smtClean="0"/>
              <a:t>Highest Priority Interrupt</a:t>
            </a:r>
          </a:p>
          <a:p>
            <a:r>
              <a:rPr lang="en-US" dirty="0" smtClean="0"/>
              <a:t>It can not be disabled</a:t>
            </a:r>
          </a:p>
          <a:p>
            <a:r>
              <a:rPr lang="en-US" dirty="0" smtClean="0"/>
              <a:t>It cant be acknowledged again </a:t>
            </a:r>
            <a:r>
              <a:rPr lang="en-US" dirty="0" err="1" smtClean="0"/>
              <a:t>unteil</a:t>
            </a:r>
            <a:r>
              <a:rPr lang="en-US" dirty="0" smtClean="0"/>
              <a:t> it makes transition from high to low to high.</a:t>
            </a:r>
          </a:p>
          <a:p>
            <a:r>
              <a:rPr lang="en-US" dirty="0" smtClean="0"/>
              <a:t>Used in critical cases events like power failure and emergency shut-off.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</Words>
  <Application>Microsoft Office PowerPoint</Application>
  <PresentationFormat>On-screen Show (4:3)</PresentationFormat>
  <Paragraphs>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12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SIM</vt:lpstr>
      <vt:lpstr>Slide 12</vt:lpstr>
      <vt:lpstr>Slide 13</vt:lpstr>
      <vt:lpstr>RIM (Read Interrupt Mask)</vt:lpstr>
      <vt:lpstr>Slide 15</vt:lpstr>
      <vt:lpstr>Slide 16</vt:lpstr>
      <vt:lpstr>Slide 17</vt:lpstr>
      <vt:lpstr>Slide 18</vt:lpstr>
      <vt:lpstr>Slide 19</vt:lpstr>
      <vt:lpstr>8259 Block Diagram</vt:lpstr>
      <vt:lpstr>Slide 21</vt:lpstr>
      <vt:lpstr>DMA data Transfer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Neetu</dc:creator>
  <cp:lastModifiedBy>nitj</cp:lastModifiedBy>
  <cp:revision>7</cp:revision>
  <dcterms:created xsi:type="dcterms:W3CDTF">2006-08-16T00:00:00Z</dcterms:created>
  <dcterms:modified xsi:type="dcterms:W3CDTF">2019-04-03T06:31:16Z</dcterms:modified>
</cp:coreProperties>
</file>