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4" r:id="rId16"/>
    <p:sldId id="269" r:id="rId17"/>
    <p:sldId id="270" r:id="rId18"/>
    <p:sldId id="271" r:id="rId19"/>
    <p:sldId id="272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Programmable Interface Devices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609600"/>
            <a:ext cx="5921492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981200" y="4572000"/>
            <a:ext cx="50577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810000"/>
            <a:ext cx="525780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676400"/>
            <a:ext cx="50482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Word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371600"/>
            <a:ext cx="528978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057400"/>
            <a:ext cx="48291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4648200"/>
            <a:ext cx="48672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itj\Desktop\Captur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609600"/>
            <a:ext cx="7318550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04480" y="1600200"/>
            <a:ext cx="493504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8155 Timer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Timer section has two 8- bit registers.</a:t>
            </a:r>
          </a:p>
          <a:p>
            <a:r>
              <a:rPr lang="en-US" dirty="0"/>
              <a:t>14 bits are used for counter.</a:t>
            </a:r>
          </a:p>
          <a:p>
            <a:r>
              <a:rPr lang="en-US" dirty="0"/>
              <a:t>2 bits are used for Timer mode.</a:t>
            </a:r>
          </a:p>
          <a:p>
            <a:r>
              <a:rPr lang="en-US" dirty="0"/>
              <a:t>It requires clock as an input.</a:t>
            </a:r>
          </a:p>
          <a:p>
            <a:r>
              <a:rPr lang="en-US" dirty="0"/>
              <a:t>There are 4 different modes.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4572000"/>
            <a:ext cx="3962400" cy="1693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752600"/>
            <a:ext cx="64008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52197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971800"/>
            <a:ext cx="531495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51720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3657600"/>
            <a:ext cx="543877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and Output registers</a:t>
            </a:r>
          </a:p>
          <a:p>
            <a:r>
              <a:rPr lang="en-US" dirty="0"/>
              <a:t>Tri- State buffers</a:t>
            </a:r>
          </a:p>
          <a:p>
            <a:r>
              <a:rPr lang="en-US" dirty="0"/>
              <a:t>Capability for bi-directional data flow</a:t>
            </a:r>
          </a:p>
          <a:p>
            <a:r>
              <a:rPr lang="en-US" dirty="0"/>
              <a:t>Handshake and Interrupt signals</a:t>
            </a:r>
          </a:p>
          <a:p>
            <a:r>
              <a:rPr lang="en-US" dirty="0"/>
              <a:t>Control logic</a:t>
            </a:r>
          </a:p>
          <a:p>
            <a:r>
              <a:rPr lang="en-US" dirty="0"/>
              <a:t>Chip Select logic</a:t>
            </a:r>
          </a:p>
          <a:p>
            <a:r>
              <a:rPr lang="en-US" dirty="0"/>
              <a:t>Interrupt control logic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8155 I/O ports in Handshake Mode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905000"/>
            <a:ext cx="6730565" cy="2775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4800600"/>
            <a:ext cx="5334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04800"/>
            <a:ext cx="6019800" cy="607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52612" y="2143919"/>
            <a:ext cx="54387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04800"/>
            <a:ext cx="51625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600200"/>
            <a:ext cx="51816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0" y="3124200"/>
            <a:ext cx="50292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nitj\Desktop\Captur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14400"/>
            <a:ext cx="7247900" cy="52117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828800"/>
            <a:ext cx="6674427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81000"/>
            <a:ext cx="6996715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8279 Programmable Keyboard/ Display Interface</a:t>
            </a:r>
          </a:p>
        </p:txBody>
      </p:sp>
      <p:pic>
        <p:nvPicPr>
          <p:cNvPr id="10242" name="Picture 2" descr="C:\Users\nitj\Desktop\Captur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762000"/>
            <a:ext cx="7239000" cy="59261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533400"/>
            <a:ext cx="6739128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85800"/>
            <a:ext cx="534352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581400" y="4343400"/>
            <a:ext cx="48958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914400"/>
            <a:ext cx="551497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590800"/>
            <a:ext cx="623887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752600"/>
            <a:ext cx="51244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3886200"/>
            <a:ext cx="542925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8155: Multi Purpose Programmable Device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68747" y="1600200"/>
            <a:ext cx="600650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438400"/>
            <a:ext cx="707136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24108" y="1600200"/>
            <a:ext cx="589578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91</Words>
  <Application>Microsoft Office PowerPoint</Application>
  <PresentationFormat>On-screen Show (4:3)</PresentationFormat>
  <Paragraphs>20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Chapter 14</vt:lpstr>
      <vt:lpstr>Programmable Device</vt:lpstr>
      <vt:lpstr>PowerPoint Presentation</vt:lpstr>
      <vt:lpstr>PowerPoint Presentation</vt:lpstr>
      <vt:lpstr>PowerPoint Presentation</vt:lpstr>
      <vt:lpstr>PowerPoint Presentation</vt:lpstr>
      <vt:lpstr>8155: Multi Purpose Programmable Device</vt:lpstr>
      <vt:lpstr>PowerPoint Presentation</vt:lpstr>
      <vt:lpstr>PowerPoint Presentation</vt:lpstr>
      <vt:lpstr>PowerPoint Presentation</vt:lpstr>
      <vt:lpstr>PowerPoint Presentation</vt:lpstr>
      <vt:lpstr>Control Word</vt:lpstr>
      <vt:lpstr>PowerPoint Presentation</vt:lpstr>
      <vt:lpstr>PowerPoint Presentation</vt:lpstr>
      <vt:lpstr>PowerPoint Presentation</vt:lpstr>
      <vt:lpstr>8155 Timer</vt:lpstr>
      <vt:lpstr>PowerPoint Presentation</vt:lpstr>
      <vt:lpstr>PowerPoint Presentation</vt:lpstr>
      <vt:lpstr>PowerPoint Presentation</vt:lpstr>
      <vt:lpstr>8155 I/O ports in Handshake Mode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8279 Programmable Keyboard/ Display Interface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</dc:title>
  <dc:creator>Neetu</dc:creator>
  <cp:lastModifiedBy>ANKIT GOYAL</cp:lastModifiedBy>
  <cp:revision>17</cp:revision>
  <dcterms:created xsi:type="dcterms:W3CDTF">2006-08-16T00:00:00Z</dcterms:created>
  <dcterms:modified xsi:type="dcterms:W3CDTF">2019-05-03T13:43:35Z</dcterms:modified>
</cp:coreProperties>
</file>