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15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 Purpose Programmable Peripheral Devices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1 : Input Control Signals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399" y="1371600"/>
            <a:ext cx="654923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05000"/>
            <a:ext cx="5410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1 : Output Control Signals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9287" y="1901031"/>
            <a:ext cx="53054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362200"/>
            <a:ext cx="616743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1: Problem Statement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5029200"/>
            <a:ext cx="632959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599" y="1371600"/>
            <a:ext cx="566887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5768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696673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19300" y="1691481"/>
            <a:ext cx="5105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 2 : Bidirectional Data Transfer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708123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057400"/>
            <a:ext cx="5990014" cy="296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9712" y="1896269"/>
            <a:ext cx="61245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8254(8253)- Programmable Interval Timer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9364" y="1600200"/>
            <a:ext cx="58452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14600"/>
            <a:ext cx="669280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495800"/>
            <a:ext cx="49625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00200"/>
            <a:ext cx="62198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52600"/>
            <a:ext cx="52292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600200"/>
            <a:ext cx="51530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124200"/>
            <a:ext cx="50387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419600"/>
            <a:ext cx="50292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47148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124200"/>
            <a:ext cx="50101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599" y="152400"/>
            <a:ext cx="7542837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1000"/>
            <a:ext cx="5715000" cy="562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76400"/>
            <a:ext cx="51054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57200"/>
            <a:ext cx="5486400" cy="575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itj\Desktop\Captur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399" y="228600"/>
            <a:ext cx="7523399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29337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352800"/>
            <a:ext cx="56769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8600"/>
            <a:ext cx="6019800" cy="628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0: Problem Statement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50292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133600"/>
            <a:ext cx="50292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2743200"/>
            <a:ext cx="4724400" cy="385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50768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514600"/>
            <a:ext cx="54673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5791200"/>
            <a:ext cx="54864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BSR Control Word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81200"/>
            <a:ext cx="567366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6062663" cy="488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44</Words>
  <Application>Microsoft Office PowerPoint</Application>
  <PresentationFormat>On-screen Show (4:3)</PresentationFormat>
  <Paragraphs>10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Chapter 15 </vt:lpstr>
      <vt:lpstr>Slide 2</vt:lpstr>
      <vt:lpstr>Slide 3</vt:lpstr>
      <vt:lpstr>Slide 4</vt:lpstr>
      <vt:lpstr>Slide 5</vt:lpstr>
      <vt:lpstr>Mode 0: Problem Statement</vt:lpstr>
      <vt:lpstr>Solution</vt:lpstr>
      <vt:lpstr>BSR Control Word</vt:lpstr>
      <vt:lpstr>Slide 9</vt:lpstr>
      <vt:lpstr>Mode 1 : Input Control Signals</vt:lpstr>
      <vt:lpstr>Slide 11</vt:lpstr>
      <vt:lpstr>Mode 1 : Output Control Signals</vt:lpstr>
      <vt:lpstr>Slide 13</vt:lpstr>
      <vt:lpstr>Mode 1: Problem Statement</vt:lpstr>
      <vt:lpstr>Slide 15</vt:lpstr>
      <vt:lpstr>Slide 16</vt:lpstr>
      <vt:lpstr>Slide 17</vt:lpstr>
      <vt:lpstr>Mode 2 : Bidirectional Data Transfer</vt:lpstr>
      <vt:lpstr>Slide 19</vt:lpstr>
      <vt:lpstr>8254(8253)- Programmable Interval Timer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 </dc:title>
  <dc:creator>Neetu</dc:creator>
  <cp:lastModifiedBy>nitj</cp:lastModifiedBy>
  <cp:revision>15</cp:revision>
  <dcterms:created xsi:type="dcterms:W3CDTF">2006-08-16T00:00:00Z</dcterms:created>
  <dcterms:modified xsi:type="dcterms:W3CDTF">2019-04-15T10:43:17Z</dcterms:modified>
</cp:coreProperties>
</file>