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1.png" ContentType="image/png"/>
  <Override PartName="/ppt/media/image2.png" ContentType="image/png"/>
  <Override PartName="/ppt/media/image3.jpeg" ContentType="image/jpe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25/06/19</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8C795EE8-78AF-49D8-8DFA-825CAD06D9E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SFTP Demo</a:t>
            </a:r>
            <a:endParaRPr b="0" lang="en-US" sz="1800" spc="-1" strike="noStrike">
              <a:solidFill>
                <a:srgbClr val="000000"/>
              </a:solidFill>
              <a:uFill>
                <a:solidFill>
                  <a:srgbClr val="ffffff"/>
                </a:solidFill>
              </a:uFill>
              <a:latin typeface="Calibri"/>
            </a:endParaRPr>
          </a:p>
        </p:txBody>
      </p:sp>
      <p:pic>
        <p:nvPicPr>
          <p:cNvPr id="40" name="Picture 2" descr=""/>
          <p:cNvPicPr/>
          <p:nvPr/>
        </p:nvPicPr>
        <p:blipFill>
          <a:blip r:embed="rId1"/>
          <a:stretch/>
        </p:blipFill>
        <p:spPr>
          <a:xfrm>
            <a:off x="0" y="0"/>
            <a:ext cx="12191760" cy="6857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838080" y="365040"/>
            <a:ext cx="10515240" cy="786960"/>
          </a:xfrm>
          <a:prstGeom prst="rect">
            <a:avLst/>
          </a:prstGeom>
          <a:noFill/>
          <a:ln>
            <a:noFill/>
          </a:ln>
        </p:spPr>
        <p:txBody>
          <a:bodyPr lIns="0" rIns="0" tIns="0" bIns="0" anchor="ctr"/>
          <a:p>
            <a:r>
              <a:rPr b="1" lang="en-US" sz="1800" spc="-1" strike="noStrike">
                <a:solidFill>
                  <a:srgbClr val="000000"/>
                </a:solidFill>
                <a:uFill>
                  <a:solidFill>
                    <a:srgbClr val="ffffff"/>
                  </a:solidFill>
                </a:uFill>
                <a:latin typeface="Calibri"/>
              </a:rPr>
              <a:t>FTP Vs FTPS Vs SFTP protocols:</a:t>
            </a:r>
            <a:endParaRPr b="1" lang="en-US" sz="1800" spc="-1" strike="noStrike">
              <a:solidFill>
                <a:srgbClr val="000000"/>
              </a:solidFill>
              <a:uFill>
                <a:solidFill>
                  <a:srgbClr val="ffffff"/>
                </a:solidFill>
              </a:uFill>
              <a:latin typeface="Calibri"/>
            </a:endParaRPr>
          </a:p>
        </p:txBody>
      </p:sp>
      <p:sp>
        <p:nvSpPr>
          <p:cNvPr id="42" name="TextShape 2"/>
          <p:cNvSpPr txBox="1"/>
          <p:nvPr/>
        </p:nvSpPr>
        <p:spPr>
          <a:xfrm>
            <a:off x="720000" y="1296000"/>
            <a:ext cx="10720800" cy="5040000"/>
          </a:xfrm>
          <a:prstGeom prst="rect">
            <a:avLst/>
          </a:prstGeom>
          <a:noFill/>
          <a:ln>
            <a:noFill/>
          </a:ln>
        </p:spPr>
        <p:txBody>
          <a:bodyPr lIns="90000" rIns="90000" tIns="45000" bIns="45000"/>
          <a:p>
            <a:r>
              <a:rPr b="1" lang="en-IN" sz="1800" spc="-1" strike="noStrike">
                <a:solidFill>
                  <a:srgbClr val="000000"/>
                </a:solidFill>
                <a:uFill>
                  <a:solidFill>
                    <a:srgbClr val="ffffff"/>
                  </a:solidFill>
                </a:uFill>
                <a:latin typeface="Arial"/>
              </a:rPr>
              <a:t>FTP</a:t>
            </a:r>
            <a:r>
              <a:rPr b="0" lang="en-IN" sz="1800" spc="-1" strike="noStrike">
                <a:solidFill>
                  <a:srgbClr val="000000"/>
                </a:solidFill>
                <a:uFill>
                  <a:solidFill>
                    <a:srgbClr val="ffffff"/>
                  </a:solidFill>
                </a:uFill>
                <a:latin typeface="Arial"/>
              </a:rPr>
              <a:t>: FTP is a popular file transfer method that has been around longer than the world wide web—and it hasn’t changed much since it’s invention. Back then, it was usually assumed that internet activity was not malicious, so FTP wasn’t created as a secure file transfer protocol to deal with the kind of cybersecurity threats we now see in the news every day.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FTP exchanges data using two separate channels known as the command channel and data channel. With FTP, both channels are unencrypted, leaving any data sent over these channels vulnerable to being intercepted and read.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rPr>
              <a:t>FTPS: </a:t>
            </a:r>
            <a:r>
              <a:rPr b="0" lang="en-IN" sz="1800" spc="-1" strike="noStrike">
                <a:solidFill>
                  <a:srgbClr val="000000"/>
                </a:solidFill>
                <a:uFill>
                  <a:solidFill>
                    <a:srgbClr val="ffffff"/>
                  </a:solidFill>
                </a:uFill>
                <a:latin typeface="Arial"/>
              </a:rPr>
              <a:t>FTPS</a:t>
            </a:r>
            <a:r>
              <a:rPr b="1"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is an extension to the commonly used File Transfer Protocol that adds support for the Transport Layer Security and, formerly, the Secure Sockets Layer cryptographic protocols.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rPr>
              <a:t>SFTP: </a:t>
            </a:r>
            <a:r>
              <a:rPr b="0" lang="en-IN" sz="1800" spc="-1" strike="noStrike">
                <a:solidFill>
                  <a:srgbClr val="000000"/>
                </a:solidFill>
                <a:uFill>
                  <a:solidFill>
                    <a:srgbClr val="ffffff"/>
                  </a:solidFill>
                </a:uFill>
                <a:latin typeface="Arial"/>
              </a:rPr>
              <a:t>SFTP (SSH File Transfer Protocol) is a secure file transfer protocol. It runs over the SSH protocol. It supports the full security and authentication functionality of SSH.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SFTP has pretty much replaced legacy FTP as a file transfer protocol, and is quickly replacing FTP/S. It provides all the functionality offered by these protocols, but more securely and more reliably, with easier configuration. There is basically no reason to use the legacy protocols any more.</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838080" y="365040"/>
            <a:ext cx="10515240" cy="1325160"/>
          </a:xfrm>
          <a:prstGeom prst="rect">
            <a:avLst/>
          </a:prstGeom>
          <a:noFill/>
          <a:ln>
            <a:noFill/>
          </a:ln>
        </p:spPr>
        <p:txBody>
          <a:bodyPr lIns="0" rIns="0" tIns="0" bIns="0" anchor="ctr"/>
          <a:p>
            <a:r>
              <a:rPr b="1" lang="en-US" sz="1800" spc="-1" strike="noStrike">
                <a:solidFill>
                  <a:srgbClr val="000000"/>
                </a:solidFill>
                <a:uFill>
                  <a:solidFill>
                    <a:srgbClr val="ffffff"/>
                  </a:solidFill>
                </a:uFill>
                <a:latin typeface="Calibri"/>
              </a:rPr>
              <a:t>Highlevel topics:</a:t>
            </a:r>
            <a:endParaRPr b="1" lang="en-US" sz="1800" spc="-1" strike="noStrike">
              <a:solidFill>
                <a:srgbClr val="000000"/>
              </a:solidFill>
              <a:uFill>
                <a:solidFill>
                  <a:srgbClr val="ffffff"/>
                </a:solidFill>
              </a:uFill>
              <a:latin typeface="Calibri"/>
            </a:endParaRPr>
          </a:p>
        </p:txBody>
      </p:sp>
      <p:sp>
        <p:nvSpPr>
          <p:cNvPr id="44" name="TextShape 2"/>
          <p:cNvSpPr txBox="1"/>
          <p:nvPr/>
        </p:nvSpPr>
        <p:spPr>
          <a:xfrm>
            <a:off x="871200" y="1872000"/>
            <a:ext cx="5321160" cy="3674160"/>
          </a:xfrm>
          <a:prstGeom prst="rect">
            <a:avLst/>
          </a:prstGeom>
          <a:noFill/>
          <a:ln>
            <a:noFill/>
          </a:ln>
        </p:spPr>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Port Number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Client for Windows and Mac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Server for Linux, Windows, and Mac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SCP Command on Linux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Command on Linux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SSHFS &amp; Using SFTP for File Sharing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Interactive and Automated Secure File Transfers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Commercial File Transfer Solutions using SFTP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Libraries for Developers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Protocol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vs. FTPS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SFTP screenshot</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LibreOffice/5.1.1.3$Windows_X86_64 LibreOffice_project/89f508ef3ecebd2cfb8e1def0f0ba9a803b88a6d</Application>
  <Words>2</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2019-06-25T12:49:18Z</dcterms:created>
  <dc:creator>Gupta, Ankit (Ankit) **CTR**</dc:creator>
  <dc:description/>
  <dc:language>en-IN</dc:language>
  <cp:lastModifiedBy/>
  <dcterms:modified xsi:type="dcterms:W3CDTF">2019-06-25T19:40:35Z</dcterms:modified>
  <cp:revision>3</cp:revision>
  <dc:subject/>
  <dc:title>SFTP Demo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