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rang gupta" initials="tg" lastIdx="1" clrIdx="0">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0"/>
  </p:normalViewPr>
  <p:slideViewPr>
    <p:cSldViewPr snapToGrid="0" snapToObjects="1">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commentAuthors" Target="commentAuthor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08T19:04:30.757"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12/8/17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12/8/17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12/8/17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12/8/17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12/8/17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12/8/17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12/8/17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12/8/17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12/8/17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12/8/17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12/8/17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12/8/17</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riva04@nyit.edu" TargetMode="External"/><Relationship Id="rId4" Type="http://schemas.openxmlformats.org/officeDocument/2006/relationships/hyperlink" Target="mailto:pshah61@nyit.edu" TargetMode="External"/><Relationship Id="rId5" Type="http://schemas.openxmlformats.org/officeDocument/2006/relationships/hyperlink" Target="mailto:wli20@nyit.edu" TargetMode="External"/><Relationship Id="rId6" Type="http://schemas.openxmlformats.org/officeDocument/2006/relationships/hyperlink" Target="mailto:kmadhura10@nyit.edu" TargetMode="External"/><Relationship Id="rId7"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hyperlink" Target="mailto:tgupta01@nyit.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1669" y="2522483"/>
            <a:ext cx="10909738" cy="2209799"/>
          </a:xfrm>
        </p:spPr>
        <p:txBody>
          <a:bodyPr>
            <a:normAutofit fontScale="90000"/>
          </a:bodyPr>
          <a:lstStyle/>
          <a:p>
            <a:r>
              <a:rPr lang="en-US" dirty="0" smtClean="0"/>
              <a:t>Mobile APP for NYIT </a:t>
            </a:r>
            <a:br>
              <a:rPr lang="en-US" dirty="0" smtClean="0"/>
            </a:br>
            <a:r>
              <a:rPr lang="en-US" dirty="0" smtClean="0"/>
              <a:t>Students</a:t>
            </a:r>
            <a:br>
              <a:rPr lang="en-US" dirty="0" smtClean="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679" y="492673"/>
            <a:ext cx="1734312" cy="1731264"/>
          </a:xfrm>
          <a:prstGeom prst="rect">
            <a:avLst/>
          </a:prstGeom>
        </p:spPr>
      </p:pic>
    </p:spTree>
    <p:extLst>
      <p:ext uri="{BB962C8B-B14F-4D97-AF65-F5344CB8AC3E}">
        <p14:creationId xmlns:p14="http://schemas.microsoft.com/office/powerpoint/2010/main" val="322691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073" y="586323"/>
            <a:ext cx="9277367" cy="1317726"/>
          </a:xfrm>
        </p:spPr>
        <p:txBody>
          <a:bodyPr/>
          <a:lstStyle/>
          <a:p>
            <a:pPr algn="l"/>
            <a:r>
              <a:rPr lang="en-US" dirty="0"/>
              <a:t>LITERATURE </a:t>
            </a:r>
            <a:r>
              <a:rPr lang="en-US" dirty="0" smtClean="0"/>
              <a:t>SURVEY (CONTD..)</a:t>
            </a:r>
            <a:r>
              <a:rPr lang="en-US" dirty="0"/>
              <a:t/>
            </a:r>
            <a:br>
              <a:rPr lang="en-US" dirty="0"/>
            </a:br>
            <a:endParaRPr lang="en-US" dirty="0"/>
          </a:p>
        </p:txBody>
      </p:sp>
      <p:sp>
        <p:nvSpPr>
          <p:cNvPr id="5" name="Rectangle 4"/>
          <p:cNvSpPr>
            <a:spLocks noChangeArrowheads="1"/>
          </p:cNvSpPr>
          <p:nvPr/>
        </p:nvSpPr>
        <p:spPr bwMode="auto">
          <a:xfrm flipV="1">
            <a:off x="7052443" y="1587061"/>
            <a:ext cx="1336915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5" name="Picture 3" descr="amity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5310" y="1292772"/>
            <a:ext cx="3342289" cy="54758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93074" y="1460936"/>
            <a:ext cx="6842235" cy="5355312"/>
          </a:xfrm>
          <a:prstGeom prst="rect">
            <a:avLst/>
          </a:prstGeom>
          <a:noFill/>
        </p:spPr>
        <p:txBody>
          <a:bodyPr wrap="square" rtlCol="0">
            <a:spAutoFit/>
          </a:bodyPr>
          <a:lstStyle/>
          <a:p>
            <a:r>
              <a:rPr lang="en-US" b="1" dirty="0"/>
              <a:t>Amity University</a:t>
            </a:r>
            <a:endParaRPr lang="en-US" dirty="0"/>
          </a:p>
          <a:p>
            <a:pPr lvl="0"/>
            <a:endParaRPr lang="en-US" b="1" dirty="0" smtClean="0"/>
          </a:p>
          <a:p>
            <a:r>
              <a:rPr lang="en-US" dirty="0"/>
              <a:t>Amity University is one of the most hi-tech Universities in the world now launches its New App with additional features. Now Prospective parents and Students can get Information about Amity University and Programs offered, take Amity Online career test, download amity application form and prospectus, and more on Android devices. </a:t>
            </a:r>
            <a:endParaRPr lang="en-US" dirty="0" smtClean="0"/>
          </a:p>
          <a:p>
            <a:endParaRPr lang="en-US" dirty="0" smtClean="0"/>
          </a:p>
          <a:p>
            <a:r>
              <a:rPr lang="en-US" dirty="0"/>
              <a:t>The Amity mobile apps provided different features in mobile application. It includes ADMISSIONS in which it allows us to download Application Form and provide Offline forms for sales centers as well as guidelines for Admission Prospectus, Scholarships, and Education Loans. Also app includes icon for PROGRAMS which is offered by university. The icons like CAREER TEST, NEWS AND EVENTS, MAPS AND DIRECTIONS FOR AMITY CAMPUSES, DIRECTORY gives all the campus and faculty information according to user requirements. </a:t>
            </a:r>
            <a:endParaRPr lang="en-US" dirty="0"/>
          </a:p>
        </p:txBody>
      </p:sp>
    </p:spTree>
    <p:extLst>
      <p:ext uri="{BB962C8B-B14F-4D97-AF65-F5344CB8AC3E}">
        <p14:creationId xmlns:p14="http://schemas.microsoft.com/office/powerpoint/2010/main" val="367385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731" y="420415"/>
            <a:ext cx="8793891" cy="1401808"/>
          </a:xfrm>
        </p:spPr>
        <p:txBody>
          <a:bodyPr/>
          <a:lstStyle/>
          <a:p>
            <a:pPr algn="l"/>
            <a:r>
              <a:rPr lang="en-US" b="1" dirty="0"/>
              <a:t>LITERATURE SURVEY (CONTD..)</a:t>
            </a:r>
            <a:r>
              <a:rPr lang="en-US" dirty="0"/>
              <a:t/>
            </a:r>
            <a:br>
              <a:rPr lang="en-US" dirty="0"/>
            </a:br>
            <a:endParaRPr lang="en-US" dirty="0"/>
          </a:p>
        </p:txBody>
      </p:sp>
      <p:sp>
        <p:nvSpPr>
          <p:cNvPr id="4" name="TextBox 3"/>
          <p:cNvSpPr txBox="1"/>
          <p:nvPr/>
        </p:nvSpPr>
        <p:spPr>
          <a:xfrm>
            <a:off x="1051033" y="1975943"/>
            <a:ext cx="6842235" cy="4524315"/>
          </a:xfrm>
          <a:prstGeom prst="rect">
            <a:avLst/>
          </a:prstGeom>
          <a:noFill/>
        </p:spPr>
        <p:txBody>
          <a:bodyPr wrap="square" rtlCol="0">
            <a:spAutoFit/>
          </a:bodyPr>
          <a:lstStyle/>
          <a:p>
            <a:r>
              <a:rPr lang="en-US" b="1" dirty="0" smtClean="0"/>
              <a:t>New York University </a:t>
            </a:r>
          </a:p>
          <a:p>
            <a:endParaRPr lang="en-US" b="1" dirty="0"/>
          </a:p>
          <a:p>
            <a:pPr algn="just"/>
            <a:r>
              <a:rPr lang="en-US" dirty="0" smtClean="0"/>
              <a:t>NYU </a:t>
            </a:r>
            <a:r>
              <a:rPr lang="en-US" dirty="0"/>
              <a:t>Mobile allows you to: Search for jobs on </a:t>
            </a:r>
            <a:r>
              <a:rPr lang="en-US" dirty="0" err="1"/>
              <a:t>CareerNet</a:t>
            </a:r>
            <a:r>
              <a:rPr lang="en-US" dirty="0"/>
              <a:t>, Search the campus map, Check bus routes, Find contact information in the NYU Directory, Check the University events calendar, Browse University news. Schedule Safe Ride transportation, Receive University Info Alerts, including push notifications, dining </a:t>
            </a:r>
            <a:r>
              <a:rPr lang="en-US" dirty="0" smtClean="0"/>
              <a:t>services information </a:t>
            </a:r>
          </a:p>
          <a:p>
            <a:pPr algn="just"/>
            <a:endParaRPr lang="en-US" dirty="0"/>
          </a:p>
          <a:p>
            <a:pPr algn="just"/>
            <a:r>
              <a:rPr lang="en-US" dirty="0" smtClean="0"/>
              <a:t>Student/faculty </a:t>
            </a:r>
            <a:r>
              <a:rPr lang="en-US" dirty="0"/>
              <a:t>portal for class assignments, academic document, and grades i.e.  NYU CLASSES Provides portal for student administrative information, class registration process, fee information, course details with class schedule, student loan information in ALBERT NYU GUIDE app is a sub app of NYU MOBILE which is made for extra curriculum activity such as events, news, and campus life for student, Student social life.</a:t>
            </a:r>
            <a:endParaRPr lang="en-US" b="1" dirty="0"/>
          </a:p>
        </p:txBody>
      </p:sp>
      <p:sp>
        <p:nvSpPr>
          <p:cNvPr id="5" name="Rectangle 2"/>
          <p:cNvSpPr>
            <a:spLocks noChangeArrowheads="1"/>
          </p:cNvSpPr>
          <p:nvPr/>
        </p:nvSpPr>
        <p:spPr bwMode="auto">
          <a:xfrm>
            <a:off x="8082456" y="45825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097" name="Picture 1" descr="nyu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2456" y="1822223"/>
            <a:ext cx="3149600" cy="4893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691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752" y="492019"/>
            <a:ext cx="9392980" cy="1391299"/>
          </a:xfrm>
        </p:spPr>
        <p:txBody>
          <a:bodyPr/>
          <a:lstStyle/>
          <a:p>
            <a:pPr lvl="0" algn="l"/>
            <a:r>
              <a:rPr lang="en-US" b="1" dirty="0" smtClean="0"/>
              <a:t>EXISTING SYSTEM</a:t>
            </a:r>
            <a:endParaRPr lang="en-US" b="1" dirty="0"/>
          </a:p>
        </p:txBody>
      </p:sp>
      <p:sp>
        <p:nvSpPr>
          <p:cNvPr id="3" name="Content Placeholder 2"/>
          <p:cNvSpPr>
            <a:spLocks noGrp="1"/>
          </p:cNvSpPr>
          <p:nvPr>
            <p:ph idx="1"/>
          </p:nvPr>
        </p:nvSpPr>
        <p:spPr>
          <a:xfrm>
            <a:off x="1271752" y="1187669"/>
            <a:ext cx="9298387" cy="4862275"/>
          </a:xfrm>
        </p:spPr>
        <p:txBody>
          <a:bodyPr/>
          <a:lstStyle/>
          <a:p>
            <a:pPr marL="0" indent="0" algn="just">
              <a:buNone/>
            </a:pPr>
            <a:r>
              <a:rPr lang="en-US" b="1" dirty="0"/>
              <a:t>The college information and notifications are currently viewed through only official website. It is difficult to check the notifications through mobile phones and the notifications can only get by accessing the website. Authors and Affiliations</a:t>
            </a:r>
            <a:endParaRPr lang="en-US" b="1" i="1" dirty="0"/>
          </a:p>
          <a:p>
            <a:endParaRPr lang="en-US" dirty="0"/>
          </a:p>
        </p:txBody>
      </p:sp>
    </p:spTree>
    <p:extLst>
      <p:ext uri="{BB962C8B-B14F-4D97-AF65-F5344CB8AC3E}">
        <p14:creationId xmlns:p14="http://schemas.microsoft.com/office/powerpoint/2010/main" val="16045980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3793" y="829077"/>
            <a:ext cx="7958331" cy="1077229"/>
          </a:xfrm>
        </p:spPr>
        <p:txBody>
          <a:bodyPr/>
          <a:lstStyle/>
          <a:p>
            <a:pPr algn="l"/>
            <a:r>
              <a:rPr lang="en-US" b="1" dirty="0" smtClean="0"/>
              <a:t>PROPOSED SYSTEM</a:t>
            </a:r>
            <a:endParaRPr lang="en-US" b="1" dirty="0"/>
          </a:p>
        </p:txBody>
      </p:sp>
      <p:sp>
        <p:nvSpPr>
          <p:cNvPr id="3" name="Content Placeholder 2"/>
          <p:cNvSpPr>
            <a:spLocks noGrp="1"/>
          </p:cNvSpPr>
          <p:nvPr>
            <p:ph idx="1"/>
          </p:nvPr>
        </p:nvSpPr>
        <p:spPr>
          <a:xfrm>
            <a:off x="1313793" y="2207172"/>
            <a:ext cx="9256346" cy="3842772"/>
          </a:xfrm>
        </p:spPr>
        <p:txBody>
          <a:bodyPr/>
          <a:lstStyle/>
          <a:p>
            <a:pPr marL="0" indent="0" algn="just">
              <a:buNone/>
            </a:pPr>
            <a:r>
              <a:rPr lang="en-US" dirty="0"/>
              <a:t>We are introducing </a:t>
            </a:r>
            <a:r>
              <a:rPr lang="en-US" dirty="0" err="1"/>
              <a:t>my.NYIT</a:t>
            </a:r>
            <a:r>
              <a:rPr lang="en-US" dirty="0"/>
              <a:t> the android application software. The </a:t>
            </a:r>
            <a:r>
              <a:rPr lang="en-US" dirty="0" err="1"/>
              <a:t>my.NYIT</a:t>
            </a:r>
            <a:r>
              <a:rPr lang="en-US" dirty="0"/>
              <a:t> app is Sleek, distinctive, clean User Interface app enlightens user to view all your academics information just where you want it when you want. This app is useful for users like parents, faculties and student either from New York Institute of Technology or applicant. This app gives the total solution to everyone.</a:t>
            </a:r>
          </a:p>
          <a:p>
            <a:endParaRPr lang="en-US" dirty="0"/>
          </a:p>
        </p:txBody>
      </p:sp>
    </p:spTree>
    <p:extLst>
      <p:ext uri="{BB962C8B-B14F-4D97-AF65-F5344CB8AC3E}">
        <p14:creationId xmlns:p14="http://schemas.microsoft.com/office/powerpoint/2010/main" val="8049522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283" y="730550"/>
            <a:ext cx="7958331" cy="1077229"/>
          </a:xfrm>
        </p:spPr>
        <p:txBody>
          <a:bodyPr/>
          <a:lstStyle/>
          <a:p>
            <a:pPr algn="l"/>
            <a:r>
              <a:rPr lang="en-US" b="1" dirty="0" smtClean="0"/>
              <a:t>PROJECT ER DIAGRAM</a:t>
            </a:r>
            <a:endParaRPr lang="en-US" b="1" dirty="0"/>
          </a:p>
        </p:txBody>
      </p:sp>
      <p:sp>
        <p:nvSpPr>
          <p:cNvPr id="4" name="Rectangle 2"/>
          <p:cNvSpPr>
            <a:spLocks noChangeArrowheads="1"/>
          </p:cNvSpPr>
          <p:nvPr/>
        </p:nvSpPr>
        <p:spPr bwMode="auto">
          <a:xfrm>
            <a:off x="2611808" y="15029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1" name="Picture 1" descr="NYIT APP ER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283" y="2112578"/>
            <a:ext cx="9427779" cy="4666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864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2979" y="944690"/>
            <a:ext cx="7958331" cy="1077229"/>
          </a:xfrm>
        </p:spPr>
        <p:txBody>
          <a:bodyPr/>
          <a:lstStyle/>
          <a:p>
            <a:pPr algn="l"/>
            <a:r>
              <a:rPr lang="en-US" b="1" dirty="0" smtClean="0"/>
              <a:t>CONCLUSION</a:t>
            </a:r>
            <a:endParaRPr lang="en-US" b="1" dirty="0"/>
          </a:p>
        </p:txBody>
      </p:sp>
      <p:sp>
        <p:nvSpPr>
          <p:cNvPr id="3" name="Content Placeholder 2"/>
          <p:cNvSpPr>
            <a:spLocks noGrp="1"/>
          </p:cNvSpPr>
          <p:nvPr>
            <p:ph idx="1"/>
          </p:nvPr>
        </p:nvSpPr>
        <p:spPr>
          <a:xfrm>
            <a:off x="1502979" y="2564524"/>
            <a:ext cx="9067160" cy="3485420"/>
          </a:xfrm>
        </p:spPr>
        <p:txBody>
          <a:bodyPr/>
          <a:lstStyle/>
          <a:p>
            <a:pPr marL="0" indent="0" algn="just">
              <a:buNone/>
            </a:pPr>
            <a:r>
              <a:rPr lang="en-US" dirty="0"/>
              <a:t>The era of mobile technology opens the windows to the android app. The websites are vanishing and the smart phones are emerging .It is time to change from conventional websites to apps which has become the part of our daily routine. We are introducing </a:t>
            </a:r>
            <a:r>
              <a:rPr lang="en-US" dirty="0" err="1"/>
              <a:t>my.NYIT</a:t>
            </a:r>
            <a:r>
              <a:rPr lang="en-US" dirty="0"/>
              <a:t> the android application software which the app version of our University Website. </a:t>
            </a:r>
          </a:p>
          <a:p>
            <a:pPr algn="just"/>
            <a:endParaRPr lang="en-US" dirty="0"/>
          </a:p>
        </p:txBody>
      </p:sp>
    </p:spTree>
    <p:extLst>
      <p:ext uri="{BB962C8B-B14F-4D97-AF65-F5344CB8AC3E}">
        <p14:creationId xmlns:p14="http://schemas.microsoft.com/office/powerpoint/2010/main" val="10874537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648" y="408663"/>
            <a:ext cx="7958331" cy="1077229"/>
          </a:xfrm>
        </p:spPr>
        <p:txBody>
          <a:bodyPr/>
          <a:lstStyle/>
          <a:p>
            <a:pPr algn="l"/>
            <a:r>
              <a:rPr lang="en-US" b="1" dirty="0" smtClean="0"/>
              <a:t>FUTURE SCOPE </a:t>
            </a:r>
            <a:endParaRPr lang="en-US" b="1" dirty="0"/>
          </a:p>
        </p:txBody>
      </p:sp>
      <p:sp>
        <p:nvSpPr>
          <p:cNvPr id="3" name="Content Placeholder 2"/>
          <p:cNvSpPr>
            <a:spLocks noGrp="1"/>
          </p:cNvSpPr>
          <p:nvPr>
            <p:ph idx="1"/>
          </p:nvPr>
        </p:nvSpPr>
        <p:spPr>
          <a:xfrm>
            <a:off x="1166648" y="2102068"/>
            <a:ext cx="9403491" cy="3947875"/>
          </a:xfrm>
        </p:spPr>
        <p:txBody>
          <a:bodyPr>
            <a:normAutofit fontScale="92500" lnSpcReduction="10000"/>
          </a:bodyPr>
          <a:lstStyle/>
          <a:p>
            <a:r>
              <a:rPr lang="en-US" dirty="0"/>
              <a:t>Currently the Android application works as an offline application which only allows access data from the application .Future the application will be working as online application which includes the features like bus tracking system, which allows the parents to track the bus and this feature is very helpful as it emphasis on security . </a:t>
            </a:r>
            <a:endParaRPr lang="en-US" dirty="0" smtClean="0"/>
          </a:p>
          <a:p>
            <a:r>
              <a:rPr lang="en-US" dirty="0" smtClean="0"/>
              <a:t>The </a:t>
            </a:r>
            <a:r>
              <a:rPr lang="en-US" dirty="0"/>
              <a:t>registered NYIT Students user would be provided a chat on facility for communication. Application also integrate advanced students teachers communication for better utilization of the application </a:t>
            </a:r>
            <a:r>
              <a:rPr lang="en-US" dirty="0" smtClean="0"/>
              <a:t>.</a:t>
            </a:r>
          </a:p>
          <a:p>
            <a:r>
              <a:rPr lang="en-US" dirty="0" smtClean="0"/>
              <a:t>Parents</a:t>
            </a:r>
            <a:r>
              <a:rPr lang="en-US" dirty="0"/>
              <a:t>, teachers communication may also be developed. Attendance percentage calculator can be introduced. Assignments can be submitted through online, and mailed etc. .Online Library system can be introduced</a:t>
            </a:r>
          </a:p>
          <a:p>
            <a:endParaRPr lang="en-US" dirty="0"/>
          </a:p>
        </p:txBody>
      </p:sp>
    </p:spTree>
    <p:extLst>
      <p:ext uri="{BB962C8B-B14F-4D97-AF65-F5344CB8AC3E}">
        <p14:creationId xmlns:p14="http://schemas.microsoft.com/office/powerpoint/2010/main" val="465249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7500" dirty="0" smtClean="0"/>
              <a:t>THANK YOU</a:t>
            </a:r>
            <a:endParaRPr lang="en-US" sz="7500" dirty="0"/>
          </a:p>
        </p:txBody>
      </p:sp>
    </p:spTree>
    <p:extLst>
      <p:ext uri="{BB962C8B-B14F-4D97-AF65-F5344CB8AC3E}">
        <p14:creationId xmlns:p14="http://schemas.microsoft.com/office/powerpoint/2010/main" val="796066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000" dirty="0" smtClean="0"/>
              <a:t>TEAM</a:t>
            </a:r>
            <a:r>
              <a:rPr lang="en-US" dirty="0"/>
              <a:t> </a:t>
            </a:r>
            <a:r>
              <a:rPr lang="en-US" dirty="0" smtClean="0"/>
              <a:t>					</a:t>
            </a:r>
            <a:r>
              <a:rPr lang="en-US" sz="3000" dirty="0" smtClean="0"/>
              <a:t>ADVISOR</a:t>
            </a:r>
            <a:endParaRPr lang="en-US" sz="3000" dirty="0"/>
          </a:p>
        </p:txBody>
      </p:sp>
      <p:sp>
        <p:nvSpPr>
          <p:cNvPr id="3" name="Content Placeholder 2"/>
          <p:cNvSpPr>
            <a:spLocks noGrp="1"/>
          </p:cNvSpPr>
          <p:nvPr>
            <p:ph idx="1"/>
          </p:nvPr>
        </p:nvSpPr>
        <p:spPr>
          <a:xfrm>
            <a:off x="1198179" y="1885285"/>
            <a:ext cx="9371960" cy="4557475"/>
          </a:xfrm>
        </p:spPr>
        <p:txBody>
          <a:bodyPr>
            <a:normAutofit fontScale="92500" lnSpcReduction="20000"/>
          </a:bodyPr>
          <a:lstStyle/>
          <a:p>
            <a:pPr marL="0" indent="0">
              <a:lnSpc>
                <a:spcPct val="100000"/>
              </a:lnSpc>
              <a:buNone/>
            </a:pPr>
            <a:endParaRPr lang="en-US" dirty="0" smtClean="0"/>
          </a:p>
          <a:p>
            <a:pPr marL="0" indent="0">
              <a:lnSpc>
                <a:spcPct val="100000"/>
              </a:lnSpc>
              <a:buNone/>
            </a:pPr>
            <a:r>
              <a:rPr lang="en-US" dirty="0" smtClean="0"/>
              <a:t>Tarang Gupta        1242783    </a:t>
            </a:r>
            <a:r>
              <a:rPr lang="en-US" dirty="0" smtClean="0">
                <a:hlinkClick r:id="rId2"/>
              </a:rPr>
              <a:t>tgupta01@nyit.edu</a:t>
            </a:r>
            <a:r>
              <a:rPr lang="en-US" dirty="0" smtClean="0"/>
              <a:t>		</a:t>
            </a:r>
            <a:r>
              <a:rPr lang="en-US" dirty="0"/>
              <a:t> </a:t>
            </a:r>
            <a:r>
              <a:rPr lang="en-US" dirty="0" smtClean="0"/>
              <a:t>           Dr. </a:t>
            </a:r>
            <a:r>
              <a:rPr lang="en-US" dirty="0" err="1" smtClean="0"/>
              <a:t>Wenjia</a:t>
            </a:r>
            <a:r>
              <a:rPr lang="en-US" dirty="0" smtClean="0"/>
              <a:t> Li</a:t>
            </a:r>
          </a:p>
          <a:p>
            <a:pPr marL="0" indent="0">
              <a:lnSpc>
                <a:spcPct val="100000"/>
              </a:lnSpc>
              <a:buNone/>
            </a:pPr>
            <a:r>
              <a:rPr lang="en-US" dirty="0" smtClean="0"/>
              <a:t>Ankit Srivastava    1216940    </a:t>
            </a:r>
            <a:r>
              <a:rPr lang="en-US" dirty="0" smtClean="0">
                <a:hlinkClick r:id="rId3"/>
              </a:rPr>
              <a:t>ariva04@nyit.edu</a:t>
            </a:r>
            <a:r>
              <a:rPr lang="en-US" dirty="0" smtClean="0"/>
              <a:t>                           Assistant Professor</a:t>
            </a:r>
          </a:p>
          <a:p>
            <a:pPr marL="0" indent="0">
              <a:lnSpc>
                <a:spcPct val="100000"/>
              </a:lnSpc>
              <a:buNone/>
            </a:pPr>
            <a:r>
              <a:rPr lang="en-US" dirty="0" smtClean="0"/>
              <a:t>Pooja Shah            1155066    </a:t>
            </a:r>
            <a:r>
              <a:rPr lang="en-US" dirty="0" smtClean="0">
                <a:hlinkClick r:id="rId4"/>
              </a:rPr>
              <a:t>pshah61@nyit.edu</a:t>
            </a:r>
            <a:r>
              <a:rPr lang="en-US" dirty="0"/>
              <a:t>	</a:t>
            </a:r>
            <a:r>
              <a:rPr lang="en-US" dirty="0" smtClean="0"/>
              <a:t>	</a:t>
            </a:r>
            <a:r>
              <a:rPr lang="en-US" dirty="0"/>
              <a:t> </a:t>
            </a:r>
            <a:r>
              <a:rPr lang="en-US" dirty="0" smtClean="0"/>
              <a:t>        </a:t>
            </a:r>
            <a:r>
              <a:rPr lang="en-US" dirty="0" smtClean="0">
                <a:hlinkClick r:id="rId5"/>
              </a:rPr>
              <a:t>wli20@nyit.edu</a:t>
            </a:r>
            <a:endParaRPr lang="en-US" dirty="0" smtClean="0"/>
          </a:p>
          <a:p>
            <a:pPr marL="0" indent="0">
              <a:lnSpc>
                <a:spcPct val="100000"/>
              </a:lnSpc>
              <a:buNone/>
            </a:pPr>
            <a:r>
              <a:rPr lang="en-US" dirty="0" err="1" smtClean="0"/>
              <a:t>Madhura</a:t>
            </a:r>
            <a:r>
              <a:rPr lang="en-US" dirty="0" smtClean="0"/>
              <a:t> </a:t>
            </a:r>
            <a:r>
              <a:rPr lang="en-US" dirty="0" err="1" smtClean="0"/>
              <a:t>Kulkurni</a:t>
            </a:r>
            <a:r>
              <a:rPr lang="en-US" dirty="0" smtClean="0"/>
              <a:t>  1233705    </a:t>
            </a:r>
            <a:r>
              <a:rPr lang="en-US" u="sng" dirty="0" smtClean="0">
                <a:hlinkClick r:id="rId6"/>
              </a:rPr>
              <a:t>kmadhura10@nyit.edu</a:t>
            </a:r>
            <a:endParaRPr lang="en-US" dirty="0"/>
          </a:p>
          <a:p>
            <a:pPr marL="0" indent="0">
              <a:lnSpc>
                <a:spcPct val="100000"/>
              </a:lnSpc>
              <a:buNone/>
            </a:pPr>
            <a:endParaRPr lang="en-US" dirty="0"/>
          </a:p>
          <a:p>
            <a:pPr marL="0" indent="0">
              <a:lnSpc>
                <a:spcPct val="100000"/>
              </a:lnSpc>
              <a:buNone/>
            </a:pPr>
            <a:endParaRPr lang="en-US" dirty="0" smtClean="0"/>
          </a:p>
          <a:p>
            <a:pPr marL="0" indent="0" algn="ctr">
              <a:lnSpc>
                <a:spcPct val="100000"/>
              </a:lnSpc>
              <a:buNone/>
            </a:pPr>
            <a:r>
              <a:rPr lang="en-US" dirty="0" smtClean="0"/>
              <a:t>School </a:t>
            </a:r>
            <a:r>
              <a:rPr lang="en-US" dirty="0"/>
              <a:t>of Engineering &amp; Computing Science  </a:t>
            </a:r>
          </a:p>
          <a:p>
            <a:pPr marL="0" indent="0" algn="ctr">
              <a:lnSpc>
                <a:spcPct val="100000"/>
              </a:lnSpc>
              <a:buNone/>
            </a:pPr>
            <a:r>
              <a:rPr lang="en-US" dirty="0"/>
              <a:t>New York Institute of Technology</a:t>
            </a:r>
          </a:p>
          <a:p>
            <a:pPr marL="0" indent="0" algn="ctr">
              <a:lnSpc>
                <a:spcPct val="100000"/>
              </a:lnSpc>
              <a:buNone/>
            </a:pPr>
            <a:r>
              <a:rPr lang="en-US" dirty="0"/>
              <a:t>New York, United States of America </a:t>
            </a:r>
          </a:p>
          <a:p>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30872" y="4623239"/>
            <a:ext cx="1734312" cy="1731264"/>
          </a:xfrm>
          <a:prstGeom prst="rect">
            <a:avLst/>
          </a:prstGeom>
        </p:spPr>
      </p:pic>
    </p:spTree>
    <p:extLst>
      <p:ext uri="{BB962C8B-B14F-4D97-AF65-F5344CB8AC3E}">
        <p14:creationId xmlns:p14="http://schemas.microsoft.com/office/powerpoint/2010/main" val="2723951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8178" y="850097"/>
            <a:ext cx="7958331" cy="1077229"/>
          </a:xfrm>
        </p:spPr>
        <p:txBody>
          <a:bodyPr>
            <a:normAutofit fontScale="90000"/>
          </a:bodyPr>
          <a:lstStyle/>
          <a:p>
            <a:pPr lvl="0" algn="l"/>
            <a:r>
              <a:rPr lang="en-US" sz="4000" b="1" cap="small" dirty="0"/>
              <a:t>Acknowledgment</a:t>
            </a:r>
            <a:r>
              <a:rPr lang="en-US" b="1" cap="small" dirty="0"/>
              <a:t/>
            </a:r>
            <a:br>
              <a:rPr lang="en-US" b="1" cap="small" dirty="0"/>
            </a:br>
            <a:endParaRPr lang="en-US" dirty="0"/>
          </a:p>
        </p:txBody>
      </p:sp>
      <p:sp>
        <p:nvSpPr>
          <p:cNvPr id="3" name="Content Placeholder 2"/>
          <p:cNvSpPr>
            <a:spLocks noGrp="1"/>
          </p:cNvSpPr>
          <p:nvPr>
            <p:ph idx="1"/>
          </p:nvPr>
        </p:nvSpPr>
        <p:spPr>
          <a:xfrm>
            <a:off x="1198178" y="1755228"/>
            <a:ext cx="10026869" cy="4294716"/>
          </a:xfrm>
        </p:spPr>
        <p:txBody>
          <a:bodyPr>
            <a:normAutofit/>
          </a:bodyPr>
          <a:lstStyle/>
          <a:p>
            <a:pPr marL="0" indent="0" algn="just">
              <a:buNone/>
            </a:pPr>
            <a:r>
              <a:rPr lang="en-US" sz="2500" dirty="0" smtClean="0"/>
              <a:t>We take </a:t>
            </a:r>
            <a:r>
              <a:rPr lang="en-US" sz="2500" dirty="0"/>
              <a:t>this opportunity to express my profound gratitude and deep regards to </a:t>
            </a:r>
            <a:r>
              <a:rPr lang="en-US" sz="2500" b="1" dirty="0" smtClean="0"/>
              <a:t>my </a:t>
            </a:r>
            <a:r>
              <a:rPr lang="en-US" sz="2500" b="1" dirty="0"/>
              <a:t>guide Dr. </a:t>
            </a:r>
            <a:r>
              <a:rPr lang="en-US" sz="2500" b="1" dirty="0" err="1"/>
              <a:t>Wenjia</a:t>
            </a:r>
            <a:r>
              <a:rPr lang="en-US" sz="2500" b="1" dirty="0"/>
              <a:t> Li </a:t>
            </a:r>
            <a:r>
              <a:rPr lang="en-US" sz="2500" b="1" dirty="0" smtClean="0"/>
              <a:t>( Assistant </a:t>
            </a:r>
            <a:r>
              <a:rPr lang="en-US" sz="2500" b="1" dirty="0"/>
              <a:t>Professor, CSE dept., </a:t>
            </a:r>
            <a:r>
              <a:rPr lang="en-US" sz="2500" b="1" dirty="0" smtClean="0"/>
              <a:t>New York Institute of Technology )</a:t>
            </a:r>
            <a:r>
              <a:rPr lang="en-US" sz="2500" dirty="0" smtClean="0"/>
              <a:t> </a:t>
            </a:r>
            <a:r>
              <a:rPr lang="en-US" sz="2500" dirty="0"/>
              <a:t>for his exemplary guidance, monitoring and constant encouragement throughout the course of this project. The blessing, help and guidance given by him time to time shall carry </a:t>
            </a:r>
            <a:r>
              <a:rPr lang="en-US" sz="2500" dirty="0" smtClean="0"/>
              <a:t>us </a:t>
            </a:r>
            <a:r>
              <a:rPr lang="en-US" sz="2500" dirty="0"/>
              <a:t>a long way in the journey of life on which </a:t>
            </a:r>
            <a:r>
              <a:rPr lang="en-US" sz="2500" dirty="0" smtClean="0"/>
              <a:t>we are </a:t>
            </a:r>
            <a:r>
              <a:rPr lang="en-US" sz="2500" dirty="0"/>
              <a:t>about to embark. </a:t>
            </a:r>
          </a:p>
          <a:p>
            <a:pPr marL="0" marR="0" lvl="0" indent="0" algn="just" defTabSz="914400" eaLnBrk="1" fontAlgn="auto" latinLnBrk="0" hangingPunct="1">
              <a:lnSpc>
                <a:spcPct val="100000"/>
              </a:lnSpc>
              <a:spcBef>
                <a:spcPts val="0"/>
              </a:spcBef>
              <a:spcAft>
                <a:spcPts val="0"/>
              </a:spcAft>
              <a:buClrTx/>
              <a:buSzTx/>
              <a:buFontTx/>
              <a:buNone/>
              <a:tabLst/>
              <a:defRPr/>
            </a:pPr>
            <a:endParaRPr lang="en-US" sz="2500" dirty="0"/>
          </a:p>
        </p:txBody>
      </p:sp>
    </p:spTree>
    <p:extLst>
      <p:ext uri="{BB962C8B-B14F-4D97-AF65-F5344CB8AC3E}">
        <p14:creationId xmlns:p14="http://schemas.microsoft.com/office/powerpoint/2010/main" val="9163831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586" y="744994"/>
            <a:ext cx="7958331" cy="1077229"/>
          </a:xfrm>
        </p:spPr>
        <p:txBody>
          <a:bodyPr/>
          <a:lstStyle/>
          <a:p>
            <a:pPr algn="l"/>
            <a:r>
              <a:rPr lang="en-US" b="1" dirty="0" smtClean="0"/>
              <a:t>Abstract</a:t>
            </a:r>
            <a:endParaRPr lang="en-US" b="1" dirty="0"/>
          </a:p>
        </p:txBody>
      </p:sp>
      <p:sp>
        <p:nvSpPr>
          <p:cNvPr id="3" name="Content Placeholder 2"/>
          <p:cNvSpPr>
            <a:spLocks noGrp="1"/>
          </p:cNvSpPr>
          <p:nvPr>
            <p:ph idx="1"/>
          </p:nvPr>
        </p:nvSpPr>
        <p:spPr>
          <a:xfrm>
            <a:off x="1103586" y="1660634"/>
            <a:ext cx="9466553" cy="4389310"/>
          </a:xfrm>
        </p:spPr>
        <p:txBody>
          <a:bodyPr>
            <a:normAutofit fontScale="85000" lnSpcReduction="20000"/>
          </a:bodyPr>
          <a:lstStyle/>
          <a:p>
            <a:pPr algn="just"/>
            <a:r>
              <a:rPr lang="en-US" b="1" dirty="0"/>
              <a:t>The era of mobile technology opens the windows to the Android and IOS app. The websites are vanishing and the mobile phones are emerging. It’s the time to change from conventional websites to apps, which has become the part of our daily routine. We are introducing </a:t>
            </a:r>
            <a:r>
              <a:rPr lang="en-US" b="1" dirty="0" err="1"/>
              <a:t>my.NYIT</a:t>
            </a:r>
            <a:r>
              <a:rPr lang="en-US" b="1" dirty="0"/>
              <a:t> the android application software. </a:t>
            </a:r>
            <a:endParaRPr lang="en-US" b="1" dirty="0" smtClean="0"/>
          </a:p>
          <a:p>
            <a:pPr algn="just"/>
            <a:r>
              <a:rPr lang="en-US" b="1" dirty="0" smtClean="0"/>
              <a:t>The </a:t>
            </a:r>
            <a:r>
              <a:rPr lang="en-US" b="1" dirty="0" err="1"/>
              <a:t>my.NYIT</a:t>
            </a:r>
            <a:r>
              <a:rPr lang="en-US" b="1" dirty="0"/>
              <a:t> app is Sleek, distinctive, clean User Interface app enlightens user to view all your academics information just where you want it when you want. The </a:t>
            </a:r>
            <a:r>
              <a:rPr lang="en-US" b="1" dirty="0" err="1"/>
              <a:t>my.NYIT</a:t>
            </a:r>
            <a:r>
              <a:rPr lang="en-US" b="1" dirty="0"/>
              <a:t> app provides user to view course details, venue information, time-table, faculty venue information and the free slots of every faculty along with the other information being displayed, quiz dates, college history, departments, workshops, major events conducted on campus, and virtually everything deftly organized at one place. </a:t>
            </a:r>
            <a:r>
              <a:rPr lang="en-US" b="1" dirty="0" smtClean="0"/>
              <a:t>An </a:t>
            </a:r>
            <a:r>
              <a:rPr lang="en-US" b="1" dirty="0"/>
              <a:t>essential apparatus for every NYIT Student. </a:t>
            </a:r>
            <a:endParaRPr lang="en-US" b="1" dirty="0" smtClean="0"/>
          </a:p>
          <a:p>
            <a:pPr algn="just"/>
            <a:r>
              <a:rPr lang="en-US" b="1" dirty="0" smtClean="0"/>
              <a:t>Individual </a:t>
            </a:r>
            <a:r>
              <a:rPr lang="en-US" b="1" dirty="0"/>
              <a:t>account can be created for students. It provides a college identity by Student ID, Password and access to financial aid through barcode. Various club and organizations can invite or publicize through flyers for their events. Latest news and updates about college is got through notifications</a:t>
            </a:r>
            <a:r>
              <a:rPr lang="en-US" b="1" dirty="0" smtClean="0"/>
              <a:t>.</a:t>
            </a:r>
            <a:endParaRPr lang="en-US" dirty="0"/>
          </a:p>
        </p:txBody>
      </p:sp>
    </p:spTree>
    <p:extLst>
      <p:ext uri="{BB962C8B-B14F-4D97-AF65-F5344CB8AC3E}">
        <p14:creationId xmlns:p14="http://schemas.microsoft.com/office/powerpoint/2010/main" val="3646545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3794" y="162993"/>
            <a:ext cx="7958331" cy="1077229"/>
          </a:xfrm>
        </p:spPr>
        <p:txBody>
          <a:bodyPr/>
          <a:lstStyle/>
          <a:p>
            <a:pPr algn="l"/>
            <a:r>
              <a:rPr lang="en-US" b="1" dirty="0" smtClean="0"/>
              <a:t>INTRODUCTION</a:t>
            </a:r>
            <a:endParaRPr lang="en-US" b="1" dirty="0"/>
          </a:p>
        </p:txBody>
      </p:sp>
      <p:sp>
        <p:nvSpPr>
          <p:cNvPr id="3" name="Content Placeholder 2"/>
          <p:cNvSpPr>
            <a:spLocks noGrp="1"/>
          </p:cNvSpPr>
          <p:nvPr>
            <p:ph idx="1"/>
          </p:nvPr>
        </p:nvSpPr>
        <p:spPr>
          <a:xfrm>
            <a:off x="1313794" y="1093076"/>
            <a:ext cx="9879724" cy="5475890"/>
          </a:xfrm>
        </p:spPr>
        <p:txBody>
          <a:bodyPr>
            <a:normAutofit fontScale="77500" lnSpcReduction="20000"/>
          </a:bodyPr>
          <a:lstStyle/>
          <a:p>
            <a:pPr algn="just"/>
            <a:r>
              <a:rPr lang="en-US" dirty="0" smtClean="0"/>
              <a:t>The </a:t>
            </a:r>
            <a:r>
              <a:rPr lang="en-US" dirty="0"/>
              <a:t>era of mobile technology opens the windows to the Android and IOS app. The websites are vanishing and the mobile phones are emerging. The NYIT mobile application is a part of a broader initiative to take the conventional website to the mobile devices. The app provide access to many essential NYIT information services anytime, anywhere on your mobile devices. </a:t>
            </a:r>
            <a:endParaRPr lang="en-US" dirty="0" smtClean="0"/>
          </a:p>
          <a:p>
            <a:pPr algn="just"/>
            <a:r>
              <a:rPr lang="en-US" dirty="0" smtClean="0"/>
              <a:t>The </a:t>
            </a:r>
            <a:r>
              <a:rPr lang="en-US" dirty="0"/>
              <a:t>application is design to keep track of all academic on your mobile devices. It’s the time to change from conventional websites to apps, which has become the part of our daily routine. We are introducing </a:t>
            </a:r>
            <a:r>
              <a:rPr lang="en-US" dirty="0" err="1"/>
              <a:t>my.NYIT</a:t>
            </a:r>
            <a:r>
              <a:rPr lang="en-US" dirty="0"/>
              <a:t> the android application software. The </a:t>
            </a:r>
            <a:r>
              <a:rPr lang="en-US" dirty="0" err="1"/>
              <a:t>my.NYIT</a:t>
            </a:r>
            <a:r>
              <a:rPr lang="en-US" dirty="0"/>
              <a:t> app is Sleek, distinctive, clean User Interface app enlightens user to view all your academics information just where you want it when you want. This app is useful for users like parents, faculties and student either from New York Institute of Technology or applicant. This app gives the total solution to everyone.  </a:t>
            </a:r>
            <a:endParaRPr lang="en-US" dirty="0" smtClean="0"/>
          </a:p>
          <a:p>
            <a:pPr algn="just"/>
            <a:r>
              <a:rPr lang="en-US" dirty="0" smtClean="0"/>
              <a:t>The </a:t>
            </a:r>
            <a:r>
              <a:rPr lang="en-US" dirty="0" err="1"/>
              <a:t>my.NYIT</a:t>
            </a:r>
            <a:r>
              <a:rPr lang="en-US" dirty="0"/>
              <a:t> app is Sleek, distinctive, clean User Interface app enlightens user to view all your academics information just where you want it when you want. The </a:t>
            </a:r>
            <a:r>
              <a:rPr lang="en-US" dirty="0" err="1"/>
              <a:t>my.NYIT</a:t>
            </a:r>
            <a:r>
              <a:rPr lang="en-US" dirty="0"/>
              <a:t> app provides user to view course details, venue information, time-table, faculty venue information and the free slots of every faculty along with the other information being displayed, quiz dates, college history, departments, workshops, major events conducted on campus, and virtually everything deftly organized at one place. </a:t>
            </a:r>
            <a:endParaRPr lang="en-US" dirty="0" smtClean="0"/>
          </a:p>
          <a:p>
            <a:pPr algn="just"/>
            <a:r>
              <a:rPr lang="en-US" dirty="0" smtClean="0"/>
              <a:t>An </a:t>
            </a:r>
            <a:r>
              <a:rPr lang="en-US" dirty="0"/>
              <a:t>essential apparatus for every NYIT Student. Individual account can be created for students. It provides a college identity by Student ID, Password and access to financial aid through barcode. Various club and organizations can invite or publicize through flyers for their events. Latest news and updates about college is got through notifications.  </a:t>
            </a:r>
          </a:p>
          <a:p>
            <a:pPr algn="just"/>
            <a:endParaRPr lang="en-US" dirty="0"/>
          </a:p>
        </p:txBody>
      </p:sp>
    </p:spTree>
    <p:extLst>
      <p:ext uri="{BB962C8B-B14F-4D97-AF65-F5344CB8AC3E}">
        <p14:creationId xmlns:p14="http://schemas.microsoft.com/office/powerpoint/2010/main" val="1349088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282" y="405968"/>
            <a:ext cx="7942553" cy="1065479"/>
          </a:xfrm>
        </p:spPr>
        <p:txBody>
          <a:bodyPr/>
          <a:lstStyle/>
          <a:p>
            <a:pPr algn="l"/>
            <a:r>
              <a:rPr lang="en-US" b="1" dirty="0" smtClean="0"/>
              <a:t>DETAILED DESIGN</a:t>
            </a:r>
            <a:endParaRPr lang="en-US" b="1" dirty="0"/>
          </a:p>
        </p:txBody>
      </p:sp>
      <p:sp>
        <p:nvSpPr>
          <p:cNvPr id="3" name="Content Placeholder 2"/>
          <p:cNvSpPr>
            <a:spLocks noGrp="1"/>
          </p:cNvSpPr>
          <p:nvPr>
            <p:ph idx="1"/>
          </p:nvPr>
        </p:nvSpPr>
        <p:spPr>
          <a:xfrm>
            <a:off x="1303282" y="1072055"/>
            <a:ext cx="9837683" cy="5675585"/>
          </a:xfrm>
        </p:spPr>
        <p:txBody>
          <a:bodyPr/>
          <a:lstStyle/>
          <a:p>
            <a:pPr marL="0" indent="0" algn="just">
              <a:buNone/>
            </a:pPr>
            <a:r>
              <a:rPr lang="en-US" dirty="0"/>
              <a:t>The application is divided into various modules. They are:- </a:t>
            </a:r>
          </a:p>
          <a:p>
            <a:pPr marL="0" lvl="0" indent="0" algn="just">
              <a:buNone/>
            </a:pPr>
            <a:r>
              <a:rPr lang="en-US" b="1" dirty="0" smtClean="0"/>
              <a:t>A) Authentication :- </a:t>
            </a:r>
          </a:p>
          <a:p>
            <a:pPr lvl="0" algn="just"/>
            <a:r>
              <a:rPr lang="en-US" dirty="0" smtClean="0"/>
              <a:t>Authentication </a:t>
            </a:r>
            <a:r>
              <a:rPr lang="en-US" dirty="0"/>
              <a:t>will give user a secure and comfort screen to login. The password and username will be with the administrator use only and is not accessible to any other than the college administrator.</a:t>
            </a:r>
            <a:r>
              <a:rPr lang="en-US" dirty="0"/>
              <a:t> </a:t>
            </a:r>
            <a:r>
              <a:rPr lang="en-US" dirty="0"/>
              <a:t>Any Student who does not belongs to NYIT cannot login and hamper the system. The login page consists of two basic fields, Username and Password.</a:t>
            </a:r>
            <a:r>
              <a:rPr lang="en-US" dirty="0"/>
              <a:t> </a:t>
            </a:r>
          </a:p>
          <a:p>
            <a:pPr marL="0" lvl="0" indent="0" algn="just">
              <a:buNone/>
            </a:pPr>
            <a:r>
              <a:rPr lang="en-US" b="1" dirty="0" smtClean="0"/>
              <a:t>B) Time Table :-</a:t>
            </a:r>
            <a:endParaRPr lang="en-US" b="1" dirty="0"/>
          </a:p>
          <a:p>
            <a:pPr algn="just"/>
            <a:r>
              <a:rPr lang="en-US" dirty="0"/>
              <a:t>The student can access their timetable with ease and check your next class, and the day's schedule.</a:t>
            </a:r>
          </a:p>
          <a:p>
            <a:pPr lvl="0" algn="just"/>
            <a:endParaRPr lang="en-US" dirty="0"/>
          </a:p>
        </p:txBody>
      </p:sp>
    </p:spTree>
    <p:extLst>
      <p:ext uri="{BB962C8B-B14F-4D97-AF65-F5344CB8AC3E}">
        <p14:creationId xmlns:p14="http://schemas.microsoft.com/office/powerpoint/2010/main" val="1235249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283" y="399393"/>
            <a:ext cx="7953063" cy="1097009"/>
          </a:xfrm>
        </p:spPr>
        <p:txBody>
          <a:bodyPr/>
          <a:lstStyle/>
          <a:p>
            <a:pPr algn="l"/>
            <a:r>
              <a:rPr lang="en-US" b="1" dirty="0" smtClean="0"/>
              <a:t>DETAILED DESIGN (CONTD..)</a:t>
            </a:r>
            <a:endParaRPr lang="en-US" b="1" dirty="0"/>
          </a:p>
        </p:txBody>
      </p:sp>
      <p:sp>
        <p:nvSpPr>
          <p:cNvPr id="3" name="Content Placeholder 2"/>
          <p:cNvSpPr>
            <a:spLocks noGrp="1"/>
          </p:cNvSpPr>
          <p:nvPr>
            <p:ph idx="1"/>
          </p:nvPr>
        </p:nvSpPr>
        <p:spPr>
          <a:xfrm>
            <a:off x="1303283" y="1496402"/>
            <a:ext cx="10005848" cy="5361598"/>
          </a:xfrm>
        </p:spPr>
        <p:txBody>
          <a:bodyPr>
            <a:normAutofit fontScale="92500"/>
          </a:bodyPr>
          <a:lstStyle/>
          <a:p>
            <a:pPr marL="0" indent="0" algn="just">
              <a:buNone/>
            </a:pPr>
            <a:r>
              <a:rPr lang="en-US" dirty="0" smtClean="0"/>
              <a:t>C</a:t>
            </a:r>
            <a:r>
              <a:rPr lang="en-US" dirty="0"/>
              <a:t>) Faculty Info : -</a:t>
            </a:r>
          </a:p>
          <a:p>
            <a:pPr marL="0" lvl="0" indent="0" algn="just">
              <a:buNone/>
            </a:pPr>
            <a:r>
              <a:rPr lang="en-US" dirty="0" smtClean="0"/>
              <a:t>Many times </a:t>
            </a:r>
            <a:r>
              <a:rPr lang="en-US" dirty="0"/>
              <a:t>student get lost in the school building trying to look for the faculty’s cabin. NYIT Faculty Info displays the name, cabin and email details of each and every faculty in NYIT according to their respective divisions or schools. </a:t>
            </a:r>
            <a:endParaRPr lang="en-US" dirty="0" smtClean="0"/>
          </a:p>
          <a:p>
            <a:pPr marL="0" lvl="0" indent="0" algn="just">
              <a:buNone/>
            </a:pPr>
            <a:r>
              <a:rPr lang="en-US" dirty="0" smtClean="0"/>
              <a:t>D) NYIT </a:t>
            </a:r>
            <a:r>
              <a:rPr lang="en-US" dirty="0"/>
              <a:t>Campus </a:t>
            </a:r>
            <a:r>
              <a:rPr lang="en-US" dirty="0" smtClean="0"/>
              <a:t>Tour:- </a:t>
            </a:r>
          </a:p>
          <a:p>
            <a:pPr marL="0" lvl="0" indent="0" algn="just">
              <a:buNone/>
            </a:pPr>
            <a:r>
              <a:rPr lang="en-US" dirty="0" smtClean="0"/>
              <a:t>A </a:t>
            </a:r>
            <a:r>
              <a:rPr lang="en-US" dirty="0"/>
              <a:t>location-based Campus map will highlight important landmarks on campus and will allow you to easily find your way around. As you approach buildings our app will provide you with important information regarding our programs. </a:t>
            </a:r>
            <a:endParaRPr lang="en-US" dirty="0" smtClean="0"/>
          </a:p>
          <a:p>
            <a:pPr marL="0" lvl="0" indent="0" algn="just">
              <a:buNone/>
            </a:pPr>
            <a:r>
              <a:rPr lang="en-US" dirty="0" smtClean="0"/>
              <a:t>E) </a:t>
            </a:r>
            <a:r>
              <a:rPr lang="en-US" dirty="0"/>
              <a:t>Transfer Credit Evaluation</a:t>
            </a:r>
          </a:p>
          <a:p>
            <a:pPr marL="0" indent="0" algn="just">
              <a:buNone/>
            </a:pPr>
            <a:r>
              <a:rPr lang="en-US" dirty="0"/>
              <a:t>NYIT offers a generous transfer credit acceptance policy, including not only college courses taken at comparable institutions, but </a:t>
            </a:r>
            <a:r>
              <a:rPr lang="en-US" dirty="0" smtClean="0"/>
              <a:t>also prior learning and life experience and life experience, and advanced placement and college courses taken while in high school. </a:t>
            </a:r>
          </a:p>
          <a:p>
            <a:pPr marL="0" lvl="0" indent="0" algn="just">
              <a:buNone/>
            </a:pPr>
            <a:endParaRPr lang="en-US" dirty="0"/>
          </a:p>
          <a:p>
            <a:pPr algn="just"/>
            <a:endParaRPr lang="en-US" dirty="0"/>
          </a:p>
        </p:txBody>
      </p:sp>
    </p:spTree>
    <p:extLst>
      <p:ext uri="{BB962C8B-B14F-4D97-AF65-F5344CB8AC3E}">
        <p14:creationId xmlns:p14="http://schemas.microsoft.com/office/powerpoint/2010/main" val="233531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428" y="798786"/>
            <a:ext cx="9119711" cy="1086499"/>
          </a:xfrm>
        </p:spPr>
        <p:txBody>
          <a:bodyPr/>
          <a:lstStyle/>
          <a:p>
            <a:pPr algn="l"/>
            <a:r>
              <a:rPr lang="en-US" b="1" dirty="0" smtClean="0"/>
              <a:t>PROJECT IMPLEMENTATION</a:t>
            </a:r>
            <a:endParaRPr lang="en-US" b="1" dirty="0"/>
          </a:p>
        </p:txBody>
      </p:sp>
      <p:sp>
        <p:nvSpPr>
          <p:cNvPr id="5" name="Rectangle 4"/>
          <p:cNvSpPr>
            <a:spLocks noChangeArrowheads="1"/>
          </p:cNvSpPr>
          <p:nvPr/>
        </p:nvSpPr>
        <p:spPr bwMode="auto">
          <a:xfrm>
            <a:off x="1282262" y="25750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3" descr="Screen Shot 2017-10-24 a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262" y="2575034"/>
            <a:ext cx="3111500" cy="3606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6"/>
          <p:cNvSpPr>
            <a:spLocks noChangeArrowheads="1"/>
          </p:cNvSpPr>
          <p:nvPr/>
        </p:nvSpPr>
        <p:spPr bwMode="auto">
          <a:xfrm>
            <a:off x="4781112" y="25750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9" name="Picture 5" descr="Home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111" y="2575034"/>
            <a:ext cx="2859909" cy="36322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p:cNvSpPr>
            <a:spLocks noChangeArrowheads="1"/>
          </p:cNvSpPr>
          <p:nvPr/>
        </p:nvSpPr>
        <p:spPr bwMode="auto">
          <a:xfrm flipV="1">
            <a:off x="8236791" y="2311394"/>
            <a:ext cx="130875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31" name="Picture 7" descr="StudentConn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8369" y="2575034"/>
            <a:ext cx="3077779" cy="363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452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222" y="515008"/>
            <a:ext cx="9329918" cy="1370278"/>
          </a:xfrm>
        </p:spPr>
        <p:txBody>
          <a:bodyPr/>
          <a:lstStyle/>
          <a:p>
            <a:pPr algn="l"/>
            <a:r>
              <a:rPr lang="en-US" dirty="0" smtClean="0"/>
              <a:t>LITERATURE SURVEY</a:t>
            </a:r>
            <a:endParaRPr lang="en-US" dirty="0"/>
          </a:p>
        </p:txBody>
      </p:sp>
      <p:sp>
        <p:nvSpPr>
          <p:cNvPr id="4" name="Title 1"/>
          <p:cNvSpPr txBox="1">
            <a:spLocks/>
          </p:cNvSpPr>
          <p:nvPr/>
        </p:nvSpPr>
        <p:spPr>
          <a:xfrm>
            <a:off x="1240221" y="492020"/>
            <a:ext cx="9329918" cy="1370278"/>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algn="l"/>
            <a:r>
              <a:rPr lang="en-US" dirty="0" smtClean="0"/>
              <a:t>LITERATURE SURVEY</a:t>
            </a:r>
            <a:endParaRPr lang="en-US" dirty="0"/>
          </a:p>
        </p:txBody>
      </p:sp>
      <p:sp>
        <p:nvSpPr>
          <p:cNvPr id="7" name="Rectangle 4"/>
          <p:cNvSpPr>
            <a:spLocks noChangeArrowheads="1"/>
          </p:cNvSpPr>
          <p:nvPr/>
        </p:nvSpPr>
        <p:spPr bwMode="auto">
          <a:xfrm>
            <a:off x="2554014" y="9879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1" name="Picture 3" descr="harva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6526" y="1254663"/>
            <a:ext cx="3187700" cy="530379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093075" y="1460936"/>
            <a:ext cx="6621518" cy="3693319"/>
          </a:xfrm>
          <a:prstGeom prst="rect">
            <a:avLst/>
          </a:prstGeom>
          <a:noFill/>
        </p:spPr>
        <p:txBody>
          <a:bodyPr wrap="square" rtlCol="0">
            <a:spAutoFit/>
          </a:bodyPr>
          <a:lstStyle/>
          <a:p>
            <a:pPr lvl="0"/>
            <a:r>
              <a:rPr lang="en-US" b="1" dirty="0"/>
              <a:t>Harvard </a:t>
            </a:r>
            <a:r>
              <a:rPr lang="en-US" b="1" dirty="0" smtClean="0"/>
              <a:t>University </a:t>
            </a:r>
          </a:p>
          <a:p>
            <a:pPr lvl="0"/>
            <a:endParaRPr lang="en-US" dirty="0"/>
          </a:p>
          <a:p>
            <a:r>
              <a:rPr lang="en-US" dirty="0"/>
              <a:t>The Harvard Mobile app is a University-wide initiative to improve the mobile experience of students, faculty, staff, visitors, and neighbors who interact with Harvard’s campus and community. </a:t>
            </a:r>
            <a:endParaRPr lang="en-US" dirty="0" smtClean="0"/>
          </a:p>
          <a:p>
            <a:endParaRPr lang="en-US" dirty="0" smtClean="0"/>
          </a:p>
          <a:p>
            <a:r>
              <a:rPr lang="en-US" dirty="0"/>
              <a:t>T</a:t>
            </a:r>
            <a:r>
              <a:rPr lang="en-US" dirty="0" smtClean="0"/>
              <a:t>he  </a:t>
            </a:r>
            <a:r>
              <a:rPr lang="en-US" dirty="0"/>
              <a:t>features of Harvard University are divided into different modules such as PEOPLE ,ADMISSIONS,COURSES,MAPS, SHUTTLE TRACKER , DINNING, ATHLETICS, LIBRARY, NEWS, EVENTS, ,MULTIMEDIA , PHOTOS, SOCIAL,SHARE, ALERTS, HARVARD CAMPAIGN. </a:t>
            </a:r>
            <a:endParaRPr lang="en-US" dirty="0"/>
          </a:p>
          <a:p>
            <a:endParaRPr lang="en-US" dirty="0"/>
          </a:p>
        </p:txBody>
      </p:sp>
    </p:spTree>
    <p:extLst>
      <p:ext uri="{BB962C8B-B14F-4D97-AF65-F5344CB8AC3E}">
        <p14:creationId xmlns:p14="http://schemas.microsoft.com/office/powerpoint/2010/main" val="1078782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334</TotalTime>
  <Words>1431</Words>
  <Application>Microsoft Macintosh PowerPoint</Application>
  <PresentationFormat>Widescreen</PresentationFormat>
  <Paragraphs>68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MS Shell Dlg 2</vt:lpstr>
      <vt:lpstr>Wingdings</vt:lpstr>
      <vt:lpstr>Wingdings 3</vt:lpstr>
      <vt:lpstr>Arial</vt:lpstr>
      <vt:lpstr>Madison</vt:lpstr>
      <vt:lpstr>Mobile APP for NYIT  Students </vt:lpstr>
      <vt:lpstr>TEAM      ADVISOR</vt:lpstr>
      <vt:lpstr>Acknowledgment </vt:lpstr>
      <vt:lpstr>Abstract</vt:lpstr>
      <vt:lpstr>INTRODUCTION</vt:lpstr>
      <vt:lpstr>DETAILED DESIGN</vt:lpstr>
      <vt:lpstr>DETAILED DESIGN (CONTD..)</vt:lpstr>
      <vt:lpstr>PROJECT IMPLEMENTATION</vt:lpstr>
      <vt:lpstr>LITERATURE SURVEY</vt:lpstr>
      <vt:lpstr>LITERATURE SURVEY (CONTD..) </vt:lpstr>
      <vt:lpstr>LITERATURE SURVEY (CONTD..) </vt:lpstr>
      <vt:lpstr>EXISTING SYSTEM</vt:lpstr>
      <vt:lpstr>PROPOSED SYSTEM</vt:lpstr>
      <vt:lpstr>PROJECT ER DIAGRAM</vt:lpstr>
      <vt:lpstr>CONCLUSION</vt:lpstr>
      <vt:lpstr>FUTURE SCOPE </vt:lpstr>
      <vt:lpstr>PowerPoint Presentation</vt:lpstr>
    </vt:vector>
  </TitlesOfParts>
  <Company/>
  <LinksUpToDate>false</LinksUpToDate>
  <SharedDoc>false</SharedDoc>
  <HyperlinksChanged>false</HyperlinksChanged>
  <AppVersion>15.0040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 for NYIT  Students </dc:title>
  <dc:creator>tarang gupta</dc:creator>
  <cp:lastModifiedBy>tarang gupta</cp:lastModifiedBy>
  <cp:revision>35</cp:revision>
  <dcterms:created xsi:type="dcterms:W3CDTF">2017-12-08T18:49:34Z</dcterms:created>
  <dcterms:modified xsi:type="dcterms:W3CDTF">2017-12-09T00:24:13Z</dcterms:modified>
</cp:coreProperties>
</file>