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659941e-06ef-49e5-b2fa-d8101ecf9f1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fece56740d44412" /><Relationship Type="http://schemas.openxmlformats.org/officeDocument/2006/relationships/hyperlink" Target="https://app.powerbi.com/groups/me/reports/e659941e-06ef-49e5-b2fa-d8101ecf9f11/ReportSection?pbi_source=PowerPoint" TargetMode="External" Id="RelId0" /><Relationship Type="http://schemas.openxmlformats.org/officeDocument/2006/relationships/image" Target="/ppt/media/image4.png" Id="imgId8891609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Coronavirus Report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11/10/2020 9:37:24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11/10/2020 9:35:12 PM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8916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