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Lat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Lato-italic.fntdata"/><Relationship Id="rId14" Type="http://schemas.openxmlformats.org/officeDocument/2006/relationships/slide" Target="slides/slide9.xml"/><Relationship Id="rId58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765ef7d8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765ef7d8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765ef7d8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765ef7d8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765ef7d8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765ef7d8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765ef7d8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765ef7d8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765ef7d8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765ef7d8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765ef7d8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765ef7d8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765ef7d8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765ef7d8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765ef7d8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765ef7d8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765ef7d8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765ef7d8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765ef7d8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765ef7d8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65ef7d8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65ef7d8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765ef7d8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765ef7d8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765ef7d8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765ef7d8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765ef7d8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765ef7d8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765ef7d8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765ef7d8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765ef7d8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765ef7d8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765ef7d8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765ef7d8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765ef7d8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765ef7d8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765ef7d8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765ef7d8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765ef7d83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765ef7d8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765ef7d8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765ef7d8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765ef7d8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765ef7d8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765ef7d8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765ef7d8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765ef7d8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765ef7d8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765ef7d8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765ef7d8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765ef7d8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765ef7d8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765ef7d8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765ef7d8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765ef7d8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765ef7d8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65ef7d8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65ef7d8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765ef7d8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765ef7d8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765ef7d8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765ef7d8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765ef7d83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765ef7d8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65ef7d8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65ef7d8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765ef7d8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765ef7d8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80574a6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80574a6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80574a6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80574a6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80574a6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80574a6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80574a6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80574a6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80574a6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80574a6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80574a63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80574a63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65ef7d83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65ef7d8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65ef7d8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65ef7d8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65ef7d8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65ef7d8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765ef7d8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765ef7d8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765ef7d8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765ef7d8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765ef7d8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765ef7d8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gov.sg/dataset/resale-flat-prices" TargetMode="External"/><Relationship Id="rId4" Type="http://schemas.openxmlformats.org/officeDocument/2006/relationships/hyperlink" Target="https://www.hdb.gov.sg/residential/buying-a-flat/resale/getting-started/types-of-flat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Holmusk Technical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803250"/>
            <a:ext cx="39387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ANKIT GUPTA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M. Tech (Computer Science)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Indian Statistical Institute, Kolkata, India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4828250" y="3600950"/>
            <a:ext cx="35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Based on the histograms of “flat_type” and “storey_range” and “flat_models” </a:t>
            </a:r>
            <a:r>
              <a:rPr lang="en" sz="1800"/>
              <a:t>c</a:t>
            </a:r>
            <a:r>
              <a:rPr lang="en" sz="1800"/>
              <a:t>olumns, we can say: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1 )  3 and 4 bedroom houses are most commonly sold. So, for a builder having this data , it can make a new flat with more 3 and 4 bedrooms to attract more buyers.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2 ) 4 to 6, 7 to 9 , 1 to 3 and 10 to 12 storey_range flats have more count. So, to predict resale flat prices of the flat, we should have to consider these storey range flats.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</a:t>
            </a:r>
            <a:r>
              <a:rPr lang="en" sz="1800"/>
              <a:t>3 ) "NEW GENERATION", "IMPROVED" and "MODEL A" flat models have more count compared to other flat models.  So, while predicting flat prices, we should have to concentrate these flat models.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               4 ) flats which have resale prices are between 100000$ and 200000$ have highest count which is 80000 and then comes those flats which have resale prices 200000$ and 300000$ with 70000 count and then flats with resale prices between 0 and 100000$ comes with count ~50000.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Based on the pairplots between various features, we observe the </a:t>
            </a:r>
            <a:r>
              <a:rPr lang="en" sz="1800"/>
              <a:t>following</a:t>
            </a:r>
            <a:r>
              <a:rPr lang="en" sz="1800"/>
              <a:t> key points: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1 )  As we can see, there is a spike in the scatter plot between floor_area_sqm and lease commence_date. For lease_commence year between 1960 and 1980, for 2-ROOM flat model, floor area is very high and this 2-ROOM flat model is used between these years only.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800"/>
              <a:t>             2 ) Similarly, APARTMENT,MODEL A-MAISONETTE and    MAISONETTE flat models were used between 1980 and 2000   lease_commence year. For "MODEL A" AND "STANDARD" flat models, flat area is under 150 square meters.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    3) There is approximate a linear relationship between resale_price and floor_area_sqm MODEL A and STANDARD flat models have floor_area between 100 and 200 sqm for which resale price is between 200000 and 700000.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4 ) PREMIUM APARTMENT have floor_area between 0 and 150 sqm for which resale_prices are under 600000$. For "most" 2-ROOM and TERRACE flat models, lease_commence year is between 1980 and 1998 and resale_prices are above 400000$.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              5 ) There is a spike for "3-ROOM" flat_type for earlier lease_commence_year of 1980 which shows total flat area in sqm is maximum in that year for "3-ROOM" flat type floor area for "4 ROOM" and "5 ROOM" flat_type is less than 150 sqm floor area for "1 ROOM" and "2 ROOM" flat_type is less than 50 sqm.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297500" y="1307850"/>
            <a:ext cx="70389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For the given dataset, resale_price and floor_area_sqm are highly correlated.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Correlation is a statistical measure to explain the relationship between two or more than two variables which are used to predict the values of target variable.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If two variables or features are positively correlated with each other,  it means when the value of one variable increases then the value of the other variable(s) also increases.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 Box-plots (another way of visualizing and analysing data with min,max,25,50 and 75 percentile values)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1297500" y="903600"/>
            <a:ext cx="7038900" cy="4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87025"/>
            <a:ext cx="3876675" cy="43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175" y="487025"/>
            <a:ext cx="3632650" cy="43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85800"/>
            <a:ext cx="7038900" cy="41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71450"/>
            <a:ext cx="7117201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Objective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With the following dataset, the task is  to understand the drivers of prices of the flats.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Click Here</a:t>
            </a:r>
            <a:r>
              <a:rPr lang="en" sz="1500"/>
              <a:t> to access the dataset.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For the flat price prediction by considering the number of rooms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          according to the rules of Singapore Housing and Development Board    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[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HDB</a:t>
            </a:r>
            <a:r>
              <a:rPr lang="en" sz="1500"/>
              <a:t>].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Used Python Libraries :   Numpy, Pandas, Matplotlib, Seaborn,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           Geopy, Geopandas, and Shapely.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01" y="57150"/>
            <a:ext cx="7026699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0"/>
            <a:ext cx="7038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0"/>
            <a:ext cx="7038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593950"/>
            <a:ext cx="7038900" cy="38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17700"/>
            <a:ext cx="7038900" cy="38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17700"/>
            <a:ext cx="7088900" cy="38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24600"/>
            <a:ext cx="7038900" cy="37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570175"/>
            <a:ext cx="6982000" cy="39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546425"/>
            <a:ext cx="7088900" cy="37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75" y="677100"/>
            <a:ext cx="5866225" cy="36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of Python Libraries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00"/>
              <a:t>First, Install all the python libraries in the Jupyter Notebook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</a:t>
            </a:r>
            <a:r>
              <a:rPr lang="en" sz="1900"/>
              <a:t>b</a:t>
            </a:r>
            <a:r>
              <a:rPr lang="en" sz="1900"/>
              <a:t>y using “!pip install Library_Name”. Installation can also be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done   </a:t>
            </a:r>
            <a:r>
              <a:rPr lang="en" sz="1900"/>
              <a:t>w</a:t>
            </a:r>
            <a:r>
              <a:rPr lang="en" sz="1900"/>
              <a:t>ith conda instead of pip and instead of jupyter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notebook, it can also be installed through terminal in Linux.</a:t>
            </a:r>
            <a:endParaRPr sz="1900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900"/>
              <a:t>Please check the documentation page of respective python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library.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        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593950"/>
            <a:ext cx="5857975" cy="3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Adding latitude and longitude columns based on the address given in dataset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As the record size is 287200 in the given dataset and there is a problem of time out if we use geopy library to convert given address into latitude and longitude. So, just to analyze the data, I have  considered less record size with 1000 rows.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 have made a single address column by concatenating 3 separate addresses as :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#dataset["address"] = dataset["town"] + "  " + dataset["block"] + "  " + dataset["street_name"]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400050"/>
            <a:ext cx="86582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5" y="0"/>
            <a:ext cx="9009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 have removed the Removing the undefined values in the form of 'NaN' :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# new_dataset=modified_dataset.dropna()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are going to see the common locations where the flats are placed.</a:t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1297500" y="1307850"/>
            <a:ext cx="70389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63" y="1415750"/>
            <a:ext cx="76485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1297500" y="1159850"/>
            <a:ext cx="70389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With latitude range 0 to 10, maximum flats were sold and same for longitude around 100. So, these locations might be ideal location for flat sale in future also.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25" y="2319725"/>
            <a:ext cx="6230875" cy="24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3225"/>
            <a:ext cx="7038900" cy="47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As we can see Locations for which longitude is between -100 to 50 and latitude between 30 to 50, Flat prices are below 5000$.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Model: Predicting the resale flat price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1297500" y="1200325"/>
            <a:ext cx="75498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5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3250"/>
              <a:t>Once we get a good fit, we will use this model to predict the sale price of the flat.</a:t>
            </a:r>
            <a:endParaRPr sz="3250"/>
          </a:p>
          <a:p>
            <a:pPr indent="-35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3250"/>
              <a:t>I have used the Linear Regression model here to get the best fit hyperplane for the given datapoints.</a:t>
            </a:r>
            <a:endParaRPr sz="3250"/>
          </a:p>
          <a:p>
            <a:pPr indent="-35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3250"/>
              <a:t>Equation of Best Fit Hyperplane: z</a:t>
            </a:r>
            <a:r>
              <a:rPr baseline="30000" lang="en" sz="3250"/>
              <a:t>*</a:t>
            </a:r>
            <a:r>
              <a:rPr lang="en" sz="3250"/>
              <a:t> = (A</a:t>
            </a:r>
            <a:r>
              <a:rPr baseline="30000" lang="en" sz="3250"/>
              <a:t>T</a:t>
            </a:r>
            <a:r>
              <a:rPr lang="en" sz="3250"/>
              <a:t>A)</a:t>
            </a:r>
            <a:r>
              <a:rPr baseline="30000" lang="en" sz="3250"/>
              <a:t>-1</a:t>
            </a:r>
            <a:r>
              <a:rPr lang="en" sz="3250"/>
              <a:t> A</a:t>
            </a:r>
            <a:r>
              <a:rPr baseline="30000" lang="en" sz="3250"/>
              <a:t>T</a:t>
            </a:r>
            <a:r>
              <a:rPr lang="en" sz="3250"/>
              <a:t>b for system of equations Az=b.</a:t>
            </a:r>
            <a:endParaRPr sz="3250"/>
          </a:p>
          <a:p>
            <a:pPr indent="-35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3250"/>
              <a:t>where , vector b is not in plane of column vectors of matrix A and to get the approximate solution, we have to project the vector ‘b’ in the plane which is ᵬ and so solving Az</a:t>
            </a:r>
            <a:r>
              <a:rPr baseline="30000" lang="en" sz="3250"/>
              <a:t>*</a:t>
            </a:r>
            <a:r>
              <a:rPr lang="en" sz="3250"/>
              <a:t> = ᵬ, we get, z</a:t>
            </a:r>
            <a:r>
              <a:rPr baseline="30000" lang="en" sz="3250"/>
              <a:t>*</a:t>
            </a:r>
            <a:r>
              <a:rPr lang="en" sz="3250"/>
              <a:t> = (A</a:t>
            </a:r>
            <a:r>
              <a:rPr baseline="30000" lang="en" sz="3250"/>
              <a:t>T</a:t>
            </a:r>
            <a:r>
              <a:rPr lang="en" sz="3250"/>
              <a:t>A)</a:t>
            </a:r>
            <a:r>
              <a:rPr baseline="30000" lang="en" sz="3250"/>
              <a:t>-1</a:t>
            </a:r>
            <a:r>
              <a:rPr lang="en" sz="3250"/>
              <a:t>A</a:t>
            </a:r>
            <a:r>
              <a:rPr baseline="30000" lang="en" sz="3250"/>
              <a:t>T</a:t>
            </a:r>
            <a:r>
              <a:rPr lang="en" sz="3250"/>
              <a:t>b.</a:t>
            </a:r>
            <a:endParaRPr sz="32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eading “.csv” file and storing it in a dataframe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By using Pandas’ readcsv() function, read the “.csv” file from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he appropriate file path and store it in a dataframe which is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“dataset” here.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It has 287200 rows(records) and 10 columns(features).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# print(dataset.shape).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Features are : month , town , flat_type , block  , street_name , storey_range , floor_area_sqm ,  flat_model , lease_commence_date,  resale_price.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Maths behind Linear Regression </a:t>
            </a:r>
            <a:endParaRPr/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1297500" y="1164125"/>
            <a:ext cx="7038900" cy="3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066800"/>
            <a:ext cx="6667500" cy="37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475150"/>
            <a:ext cx="6867426" cy="39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50" y="475150"/>
            <a:ext cx="6929450" cy="39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50" y="451400"/>
            <a:ext cx="6931900" cy="40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00" y="498900"/>
            <a:ext cx="6896051" cy="44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75" y="393750"/>
            <a:ext cx="7038901" cy="4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725" y="393750"/>
            <a:ext cx="7150999" cy="44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Thank You !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88825" y="215800"/>
            <a:ext cx="8793600" cy="47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Dataset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By using dataframe.column_name.unique(), we can </a:t>
            </a:r>
            <a:r>
              <a:rPr lang="en" sz="1800"/>
              <a:t> get the unique values of a particular column. I have used it for  “flat_type” and “storey_range” column names.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#dataset.flat_type.unique()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#dataset.flat_type.unique()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To get the statistic about the dataset, we can use dataframe.describe() or dataset.describe().transpose().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#dataset.describe().transpose()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132875" y="393750"/>
            <a:ext cx="7943700" cy="46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25" y="393750"/>
            <a:ext cx="7131475" cy="46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Any machine learning algorithm (whether it is </a:t>
            </a:r>
            <a:r>
              <a:rPr lang="en" sz="1800"/>
              <a:t>classification</a:t>
            </a:r>
            <a:r>
              <a:rPr lang="en" sz="1800"/>
              <a:t> or regression) work on numbers. In the given dataset, “flat_type” and “storey_range” columns have both string and </a:t>
            </a:r>
            <a:r>
              <a:rPr lang="en" sz="1800"/>
              <a:t>numerical</a:t>
            </a:r>
            <a:r>
              <a:rPr lang="en" sz="1800"/>
              <a:t>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So convert it into numerical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Based on the rules given by HDB, I have considered 3 bedrooms for “EXECUTIVE” flat_type and 4 bedrooms for “MULTI GENERATION” flat type.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0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