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219998-0FEA-4AE5-B408-9BE952FF26FC}">
          <p14:sldIdLst>
            <p14:sldId id="256"/>
            <p14:sldId id="262"/>
            <p14:sldId id="273"/>
          </p14:sldIdLst>
        </p14:section>
        <p14:section name="Module 01" id="{8C6780AE-4346-432C-8866-9BA3F04C7079}">
          <p14:sldIdLst>
            <p14:sldId id="263"/>
          </p14:sldIdLst>
        </p14:section>
        <p14:section name="Module 02" id="{80EA304B-A0CB-4E6E-B372-CBB65DEF2D13}">
          <p14:sldIdLst>
            <p14:sldId id="264"/>
          </p14:sldIdLst>
        </p14:section>
        <p14:section name="Module 03" id="{48F89C42-2EBA-4B4B-BD88-FCA5CEB7010A}">
          <p14:sldIdLst>
            <p14:sldId id="265"/>
          </p14:sldIdLst>
        </p14:section>
        <p14:section name="Module 04" id="{9B245B7E-BD60-44AB-BC91-E6EFBE7787CD}">
          <p14:sldIdLst>
            <p14:sldId id="266"/>
          </p14:sldIdLst>
        </p14:section>
        <p14:section name="Module 05" id="{2F2ACA17-F9C0-4220-AF46-C10BDA4CABE9}">
          <p14:sldIdLst>
            <p14:sldId id="267"/>
          </p14:sldIdLst>
        </p14:section>
        <p14:section name="Module 06" id="{5E3E2AB1-7216-4B54-BAE2-E08E69721A34}">
          <p14:sldIdLst>
            <p14:sldId id="268"/>
          </p14:sldIdLst>
        </p14:section>
        <p14:section name="Module 07" id="{A6A0CBAF-90D1-4DED-8FF2-82D0A52AC3DA}">
          <p14:sldIdLst>
            <p14:sldId id="269"/>
          </p14:sldIdLst>
        </p14:section>
        <p14:section name="Module 08" id="{603A006B-C879-493F-932D-30E13B675522}">
          <p14:sldIdLst>
            <p14:sldId id="270"/>
          </p14:sldIdLst>
        </p14:section>
        <p14:section name="Module 09" id="{BDA1A5D2-627A-40DC-8332-C3A866523DF6}">
          <p14:sldIdLst>
            <p14:sldId id="271"/>
          </p14:sldIdLst>
        </p14:section>
        <p14:section name="Module 10" id="{0554B0EC-AD4E-47D3-A7B0-0AF08F737BCE}">
          <p14:sldIdLst>
            <p14:sldId id="272"/>
          </p14:sldIdLst>
        </p14:section>
        <p14:section name="Summary" id="{5A146E01-5DEA-4748-A419-33AD5DB48E3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8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haganti/tfaz02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Terraform with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Zero to hero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042CAB9-FC23-40C0-9E00-9C232D022181}"/>
              </a:ext>
            </a:extLst>
          </p:cNvPr>
          <p:cNvSpPr txBox="1">
            <a:spLocks/>
          </p:cNvSpPr>
          <p:nvPr/>
        </p:nvSpPr>
        <p:spPr>
          <a:xfrm>
            <a:off x="581191" y="5903345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7CEBFF"/>
                </a:solidFill>
              </a:rPr>
              <a:t>Ravikanth Chaganti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3D44C-61E8-466E-A339-C98C059D1740}"/>
              </a:ext>
            </a:extLst>
          </p:cNvPr>
          <p:cNvSpPr txBox="1"/>
          <p:nvPr/>
        </p:nvSpPr>
        <p:spPr>
          <a:xfrm>
            <a:off x="11008772" y="4428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v0.1.0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07 – Terraform with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Workspaces</a:t>
            </a:r>
          </a:p>
        </p:txBody>
      </p:sp>
    </p:spTree>
    <p:extLst>
      <p:ext uri="{BB962C8B-B14F-4D97-AF65-F5344CB8AC3E}">
        <p14:creationId xmlns:p14="http://schemas.microsoft.com/office/powerpoint/2010/main" val="129552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08 – Terraform with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backends</a:t>
            </a:r>
          </a:p>
        </p:txBody>
      </p:sp>
    </p:spTree>
    <p:extLst>
      <p:ext uri="{BB962C8B-B14F-4D97-AF65-F5344CB8AC3E}">
        <p14:creationId xmlns:p14="http://schemas.microsoft.com/office/powerpoint/2010/main" val="311640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09 – Terraform with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9734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10 – Terraform with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Continuous Integration and continuous delivery/deployment</a:t>
            </a:r>
          </a:p>
        </p:txBody>
      </p:sp>
    </p:spTree>
    <p:extLst>
      <p:ext uri="{BB962C8B-B14F-4D97-AF65-F5344CB8AC3E}">
        <p14:creationId xmlns:p14="http://schemas.microsoft.com/office/powerpoint/2010/main" val="61297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@ravikanth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58D7-4FDC-4D21-BE86-B2687664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1FDA-F2FA-48C8-97EC-172BAE31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Terraform – Basics</a:t>
            </a:r>
          </a:p>
          <a:p>
            <a:r>
              <a:rPr lang="en-US" dirty="0"/>
              <a:t>Terraform with Azure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Basic Configuration</a:t>
            </a:r>
          </a:p>
          <a:p>
            <a:pPr lvl="1"/>
            <a:r>
              <a:rPr lang="en-US" dirty="0"/>
              <a:t>Functions, conditions, and loops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Workspaces</a:t>
            </a:r>
          </a:p>
          <a:p>
            <a:pPr lvl="1"/>
            <a:r>
              <a:rPr lang="en-US" dirty="0"/>
              <a:t>Backends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CI and 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4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DEA0-DE67-4096-8694-5AA3E89D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5853-4BAA-4CCC-A36D-838BEB88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  <a:p>
            <a:r>
              <a:rPr lang="en-US" dirty="0"/>
              <a:t>Microsoft Azure Subscription</a:t>
            </a:r>
          </a:p>
          <a:p>
            <a:pPr lvl="1"/>
            <a:r>
              <a:rPr lang="en-US" dirty="0"/>
              <a:t>Contributor level access</a:t>
            </a:r>
          </a:p>
          <a:p>
            <a:r>
              <a:rPr lang="en-US" dirty="0"/>
              <a:t>Azure CLI 2</a:t>
            </a:r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Hashicorp Terraform extension</a:t>
            </a:r>
          </a:p>
          <a:p>
            <a:pPr lvl="1"/>
            <a:r>
              <a:rPr lang="en-US" dirty="0"/>
              <a:t>Azure Terraform extension</a:t>
            </a:r>
          </a:p>
          <a:p>
            <a:r>
              <a:rPr lang="en-US" dirty="0"/>
              <a:t>Demo </a:t>
            </a:r>
            <a:r>
              <a:rPr lang="en-US"/>
              <a:t>code from </a:t>
            </a: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://github.com/rchaganti/tfaz02h</a:t>
            </a:r>
            <a:r>
              <a:rPr lang="en-US" dirty="0"/>
              <a:t>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38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01 – Infrastructure as code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4"/>
            <a:ext cx="10993546" cy="590321"/>
          </a:xfrm>
        </p:spPr>
        <p:txBody>
          <a:bodyPr/>
          <a:lstStyle/>
          <a:p>
            <a:r>
              <a:rPr lang="en-US" dirty="0"/>
              <a:t>Why terraform?</a:t>
            </a:r>
            <a:endParaRPr lang="en-IN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868A1511-70EA-477A-AD1E-848AF942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5225" y="4339905"/>
            <a:ext cx="914400" cy="914400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6CED9D82-5BF3-4E8B-93EF-A09A17C68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685" y="5359310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01B69D03-9E89-48F9-B1F5-4F1A64058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685" y="4339905"/>
            <a:ext cx="914400" cy="914400"/>
          </a:xfrm>
          <a:prstGeom prst="rect">
            <a:avLst/>
          </a:prstGeom>
        </p:spPr>
      </p:pic>
      <p:pic>
        <p:nvPicPr>
          <p:cNvPr id="13" name="Graphic 12" descr="Server">
            <a:extLst>
              <a:ext uri="{FF2B5EF4-FFF2-40B4-BE49-F238E27FC236}">
                <a16:creationId xmlns:a16="http://schemas.microsoft.com/office/drawing/2014/main" id="{B2E15F65-45CA-4B7D-BF6A-EF2EDC2A6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685" y="3320500"/>
            <a:ext cx="914400" cy="9144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9ABB924-5A35-4C6D-9647-FF2A01CCEAB1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099625" y="3777700"/>
            <a:ext cx="4293060" cy="1019405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0B87755-4C52-4A34-97C6-498348A256A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099625" y="4797105"/>
            <a:ext cx="4293060" cy="12700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C00454B-F3BE-4371-A053-8E5BBC9C62FB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99625" y="4797105"/>
            <a:ext cx="4293060" cy="1019405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4400B61D-CE6D-4C48-974D-B4D96561AD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2986" y="4346255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F6348-5F11-4917-B5CF-1D468CAA7552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8307085" y="4797105"/>
            <a:ext cx="765901" cy="63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2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02 – Terraform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88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03 – Terraform with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38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04 – Terraform with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9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05 – Terraform with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Functions, conditions, and loops</a:t>
            </a:r>
          </a:p>
        </p:txBody>
      </p:sp>
    </p:spTree>
    <p:extLst>
      <p:ext uri="{BB962C8B-B14F-4D97-AF65-F5344CB8AC3E}">
        <p14:creationId xmlns:p14="http://schemas.microsoft.com/office/powerpoint/2010/main" val="50737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EE8-13A9-4957-BDC8-D3B909C3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06 – Terraform with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9B1A-B644-4528-87B6-7EA75152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9369726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348</TotalTime>
  <Words>159</Words>
  <Application>Microsoft Office PowerPoint</Application>
  <PresentationFormat>Widescreen</PresentationFormat>
  <Paragraphs>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Terraform with azure</vt:lpstr>
      <vt:lpstr>Agenda</vt:lpstr>
      <vt:lpstr>Prerequisites</vt:lpstr>
      <vt:lpstr>Module 01 – Infrastructure as code</vt:lpstr>
      <vt:lpstr>Module 02 – Terraform</vt:lpstr>
      <vt:lpstr>Module 03 – Terraform with azure</vt:lpstr>
      <vt:lpstr>Module 04 – Terraform with azure</vt:lpstr>
      <vt:lpstr>Module 05 – Terraform with azure</vt:lpstr>
      <vt:lpstr>Module 06 – Terraform with azure</vt:lpstr>
      <vt:lpstr>Module 07 – Terraform with azure</vt:lpstr>
      <vt:lpstr>Module 08 – Terraform with azure</vt:lpstr>
      <vt:lpstr>Module 09 – Terraform with azure</vt:lpstr>
      <vt:lpstr>Module 10 – Terraform with azure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with azure</dc:title>
  <dc:creator>Ravikanth Chaganti</dc:creator>
  <cp:lastModifiedBy>Ravikanth Chaganti</cp:lastModifiedBy>
  <cp:revision>27</cp:revision>
  <dcterms:created xsi:type="dcterms:W3CDTF">2020-10-22T06:36:18Z</dcterms:created>
  <dcterms:modified xsi:type="dcterms:W3CDTF">2020-10-23T05:29:54Z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