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 Slab"/>
      <p:regular r:id="rId9"/>
      <p:bold r:id="rId10"/>
    </p:embeddedFont>
    <p:embeddedFont>
      <p:font typeface="Roboto"/>
      <p:regular r:id="rId11"/>
      <p:bold r:id="rId12"/>
      <p:italic r:id="rId13"/>
      <p:boldItalic r:id="rId14"/>
    </p:embeddedFont>
    <p:embeddedFont>
      <p:font typeface="Pacifico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font" Target="fonts/RobotoSlab-bold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Slab-regular.fntdata"/><Relationship Id="rId15" Type="http://schemas.openxmlformats.org/officeDocument/2006/relationships/font" Target="fonts/Pacifico-regular.fntdata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0f4076e8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0f4076e8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0f4076e8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0f4076e8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437852" y="1460800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Pacifico"/>
                <a:ea typeface="Pacifico"/>
                <a:cs typeface="Pacifico"/>
                <a:sym typeface="Pacifico"/>
              </a:rPr>
              <a:t>Matplotlib</a:t>
            </a:r>
            <a:endParaRPr sz="6000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Matplotlib?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58500" y="1409000"/>
            <a:ext cx="8368200" cy="3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Matplotlib is a low level graph plotting library in python that serves as a visualization utility.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Matplotlib was created by John D. Hunter.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Matplotlib is open source and we can use it freely.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Matplotlib is mostly written in python, a few segments are written in C, Objective-C and Javascript for Platform compatibility.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Installation of Matplotlib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51150" y="16073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If you have Python and PIP already installed on a system, then installation of Matplotlib is very easy.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Install it using this command: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C:\Users\Your Name&gt;pip install matplotlib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