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4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4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0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8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2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9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0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2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9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45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1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4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75" r:id="rId6"/>
    <p:sldLayoutId id="2147483771" r:id="rId7"/>
    <p:sldLayoutId id="2147483772" r:id="rId8"/>
    <p:sldLayoutId id="2147483773" r:id="rId9"/>
    <p:sldLayoutId id="2147483774" r:id="rId10"/>
    <p:sldLayoutId id="214748377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261D799-BC46-4B4B-9C0E-D8BE04435A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7879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4" name="Bottom Right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5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7" name="Top Left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793296-2C60-43EC-A400-FA3172D08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404" y="731041"/>
            <a:ext cx="10191942" cy="3173034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Pandas</a:t>
            </a:r>
            <a:endParaRPr lang="en-GB" sz="6600" dirty="0">
              <a:solidFill>
                <a:srgbClr val="FFFFFF"/>
              </a:solidFill>
            </a:endParaRPr>
          </a:p>
        </p:txBody>
      </p:sp>
      <p:grpSp>
        <p:nvGrpSpPr>
          <p:cNvPr id="47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707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8EFF4-F9C1-4DC1-99F7-413EB166C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Pandas?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F9ED2-FBFE-432C-9499-E14A32459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is a Python library used for working with data sets.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has functions for analyzing, cleaning, exploring, and manipulating data.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name "Pandas" has a reference to both "Panel Data", and "Python Data Analysis" and was created by Wes McKinney in 2008.</a:t>
            </a:r>
          </a:p>
        </p:txBody>
      </p:sp>
    </p:spTree>
    <p:extLst>
      <p:ext uri="{BB962C8B-B14F-4D97-AF65-F5344CB8AC3E}">
        <p14:creationId xmlns:p14="http://schemas.microsoft.com/office/powerpoint/2010/main" val="62765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FDD6-1AF7-4955-8CE4-DB083341E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Pandas?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CFA7E-E146-432D-965A-B2163F8B7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8514"/>
            <a:ext cx="10515600" cy="4351338"/>
          </a:xfrm>
        </p:spPr>
        <p:txBody>
          <a:bodyPr/>
          <a:lstStyle/>
          <a:p>
            <a:r>
              <a:rPr lang="en-US" dirty="0"/>
              <a:t>Pandas allows us to analyze big data and make conclusions based on statistical theories.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Pandas can clean messy data sets, and make them readable and relevant.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Relevant data is very important in data science.</a:t>
            </a:r>
          </a:p>
        </p:txBody>
      </p:sp>
    </p:spTree>
    <p:extLst>
      <p:ext uri="{BB962C8B-B14F-4D97-AF65-F5344CB8AC3E}">
        <p14:creationId xmlns:p14="http://schemas.microsoft.com/office/powerpoint/2010/main" val="104026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02BB6-2280-4A8E-841B-A8579E1C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Can Pandas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FE91D-BEBA-4BC1-950C-62F7C7BC7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4959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Like:</a:t>
            </a:r>
          </a:p>
          <a:p>
            <a:pPr lvl="1"/>
            <a:r>
              <a:rPr lang="en-US" dirty="0"/>
              <a:t>Is there a correlation between two or more columns?</a:t>
            </a:r>
          </a:p>
          <a:p>
            <a:pPr lvl="1"/>
            <a:r>
              <a:rPr lang="en-US" dirty="0"/>
              <a:t>What is average value?</a:t>
            </a:r>
          </a:p>
          <a:p>
            <a:pPr lvl="1"/>
            <a:r>
              <a:rPr lang="en-US" dirty="0"/>
              <a:t>Max value?</a:t>
            </a:r>
          </a:p>
          <a:p>
            <a:pPr lvl="1"/>
            <a:r>
              <a:rPr lang="en-US" dirty="0"/>
              <a:t>Min value?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Pandas are also able to delete rows that are not relevant, or contains wrong values, like empty or NULL values. This is called cleaning the data.</a:t>
            </a:r>
          </a:p>
        </p:txBody>
      </p:sp>
    </p:spTree>
    <p:extLst>
      <p:ext uri="{BB962C8B-B14F-4D97-AF65-F5344CB8AC3E}">
        <p14:creationId xmlns:p14="http://schemas.microsoft.com/office/powerpoint/2010/main" val="913941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FB4B2-DFF9-417D-808D-D6E0E4503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Installation and import of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BCC32-2A65-4CC3-88CF-A16298AD3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8825"/>
            <a:ext cx="10515600" cy="4351338"/>
          </a:xfrm>
        </p:spPr>
        <p:txBody>
          <a:bodyPr/>
          <a:lstStyle/>
          <a:p>
            <a:r>
              <a:rPr lang="en-US" dirty="0"/>
              <a:t>Install it using this command:</a:t>
            </a:r>
          </a:p>
          <a:p>
            <a:pPr marL="0" indent="0">
              <a:buNone/>
            </a:pPr>
            <a:r>
              <a:rPr lang="en-US" dirty="0"/>
              <a:t>		pip install pandas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Import Pandas</a:t>
            </a:r>
          </a:p>
          <a:p>
            <a:pPr marL="0" indent="0">
              <a:buNone/>
            </a:pPr>
            <a:r>
              <a:rPr lang="en-US" dirty="0"/>
              <a:t>Once Pandas is installed, import it in your applications by adding the import keyword:</a:t>
            </a:r>
          </a:p>
          <a:p>
            <a:pPr marL="0" indent="0">
              <a:buNone/>
            </a:pPr>
            <a:r>
              <a:rPr lang="en-US" dirty="0"/>
              <a:t>		import pandas</a:t>
            </a:r>
          </a:p>
        </p:txBody>
      </p:sp>
    </p:spTree>
    <p:extLst>
      <p:ext uri="{BB962C8B-B14F-4D97-AF65-F5344CB8AC3E}">
        <p14:creationId xmlns:p14="http://schemas.microsoft.com/office/powerpoint/2010/main" val="1845890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AC92-A564-4230-AC14-557E2D9A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Pandas as pd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35A9E-DD95-40D0-B650-364D63400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803"/>
            <a:ext cx="10515600" cy="4351338"/>
          </a:xfrm>
        </p:spPr>
        <p:txBody>
          <a:bodyPr/>
          <a:lstStyle/>
          <a:p>
            <a:r>
              <a:rPr lang="en-US" dirty="0"/>
              <a:t>Pandas is usually imported under the pd alias.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alias: In Python alias are an alternate name for referring to the same thing.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an alias with the as keyword while importing:</a:t>
            </a:r>
          </a:p>
          <a:p>
            <a:pPr marL="0" indent="0">
              <a:buNone/>
            </a:pPr>
            <a:r>
              <a:rPr lang="en-US" dirty="0"/>
              <a:t>		import pandas as pd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1342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261D799-BC46-4B4B-9C0E-D8BE04435A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7879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93296-2C60-43EC-A400-FA3172D08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04" y="110152"/>
            <a:ext cx="10191942" cy="3173034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tx1"/>
                </a:solidFill>
              </a:rPr>
              <a:t>Pandas – Grouping and Pivot</a:t>
            </a:r>
            <a:endParaRPr lang="en-GB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533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38765-2925-4EC9-B8C2-87DC8EEB6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Grouping and Pivoting: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FDEEE-8116-4787-A6B0-134C297B9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Grouping is the most frequently used operation in data analysis. Grouping analysis has three parts:</a:t>
            </a:r>
          </a:p>
          <a:p>
            <a:pPr marL="0" indent="0">
              <a:buNone/>
            </a:pPr>
            <a:r>
              <a:rPr lang="en-US" dirty="0"/>
              <a:t>	Splitting the data into groups</a:t>
            </a:r>
          </a:p>
          <a:p>
            <a:pPr marL="0" indent="0">
              <a:buNone/>
            </a:pPr>
            <a:r>
              <a:rPr lang="en-US" dirty="0"/>
              <a:t>	Applying necessary functions to each group</a:t>
            </a:r>
          </a:p>
          <a:p>
            <a:pPr marL="0" indent="0">
              <a:buNone/>
            </a:pPr>
            <a:r>
              <a:rPr lang="en-US" dirty="0"/>
              <a:t>	Merging the results into a data structure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pivot() function is used to reshape a given </a:t>
            </a:r>
            <a:r>
              <a:rPr lang="en-US" dirty="0" err="1"/>
              <a:t>DataFrame</a:t>
            </a:r>
            <a:r>
              <a:rPr lang="en-US" dirty="0"/>
              <a:t> organized by given index/column values. Using a pivot lets you use one set of grouped labels as the columns of the resulting table.</a:t>
            </a:r>
          </a:p>
        </p:txBody>
      </p:sp>
    </p:spTree>
    <p:extLst>
      <p:ext uri="{BB962C8B-B14F-4D97-AF65-F5344CB8AC3E}">
        <p14:creationId xmlns:p14="http://schemas.microsoft.com/office/powerpoint/2010/main" val="48989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xploreVTI">
  <a:themeElements>
    <a:clrScheme name="AnalogousFromDarkSeedLeftStep">
      <a:dk1>
        <a:srgbClr val="000000"/>
      </a:dk1>
      <a:lt1>
        <a:srgbClr val="FFFFFF"/>
      </a:lt1>
      <a:dk2>
        <a:srgbClr val="413024"/>
      </a:dk2>
      <a:lt2>
        <a:srgbClr val="E8E2E7"/>
      </a:lt2>
      <a:accent1>
        <a:srgbClr val="21B831"/>
      </a:accent1>
      <a:accent2>
        <a:srgbClr val="46B714"/>
      </a:accent2>
      <a:accent3>
        <a:srgbClr val="86AE1F"/>
      </a:accent3>
      <a:accent4>
        <a:srgbClr val="B7A014"/>
      </a:accent4>
      <a:accent5>
        <a:srgbClr val="E77D29"/>
      </a:accent5>
      <a:accent6>
        <a:srgbClr val="D51C17"/>
      </a:accent6>
      <a:hlink>
        <a:srgbClr val="A37836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</TotalTime>
  <Words>328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AvenirNext LT Pro Medium</vt:lpstr>
      <vt:lpstr>Sagona Book</vt:lpstr>
      <vt:lpstr>Segoe UI Semilight</vt:lpstr>
      <vt:lpstr>ExploreVTI</vt:lpstr>
      <vt:lpstr>Pandas</vt:lpstr>
      <vt:lpstr>What is Pandas?</vt:lpstr>
      <vt:lpstr>Why Use Pandas?</vt:lpstr>
      <vt:lpstr>What Can Pandas Do?</vt:lpstr>
      <vt:lpstr>Installation and import of Pandas</vt:lpstr>
      <vt:lpstr>Pandas as pd</vt:lpstr>
      <vt:lpstr>Pandas – Grouping and Pivot</vt:lpstr>
      <vt:lpstr>Grouping and Pivoting: Pandas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</dc:title>
  <dc:creator>Vinita Saldanha</dc:creator>
  <cp:lastModifiedBy>Vinita Saldanha</cp:lastModifiedBy>
  <cp:revision>2</cp:revision>
  <dcterms:created xsi:type="dcterms:W3CDTF">2021-06-16T04:42:10Z</dcterms:created>
  <dcterms:modified xsi:type="dcterms:W3CDTF">2021-06-16T04:52:35Z</dcterms:modified>
</cp:coreProperties>
</file>