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aramond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gVeIFwE+rkXHaj9tNVY70Nzkj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aramond-italic.fntdata"/><Relationship Id="rId10" Type="http://schemas.openxmlformats.org/officeDocument/2006/relationships/font" Target="fonts/Garamond-bold.fntdata"/><Relationship Id="rId13" Type="http://customschemas.google.com/relationships/presentationmetadata" Target="metadata"/><Relationship Id="rId12" Type="http://schemas.openxmlformats.org/officeDocument/2006/relationships/font" Target="fonts/Garamon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aramo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16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9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2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8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29" name="Google Shape;29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0;p8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31" name="Google Shape;3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32" name="Google Shape;3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8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8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1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3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born tutorial | Interactive Chaos" id="151" name="Google Shape;151;p1"/>
          <p:cNvPicPr preferRelativeResize="0"/>
          <p:nvPr/>
        </p:nvPicPr>
        <p:blipFill rotWithShape="1">
          <a:blip r:embed="rId3">
            <a:alphaModFix/>
          </a:blip>
          <a:srcRect b="0" l="2680" r="2448" t="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>
                <a:solidFill>
                  <a:srgbClr val="262626"/>
                </a:solidFill>
              </a:rPr>
              <a:t>Seaborn: Python</a:t>
            </a:r>
            <a:endParaRPr/>
          </a:p>
        </p:txBody>
      </p:sp>
      <p:grpSp>
        <p:nvGrpSpPr>
          <p:cNvPr id="157" name="Google Shape;157;p2"/>
          <p:cNvGrpSpPr/>
          <p:nvPr/>
        </p:nvGrpSpPr>
        <p:grpSpPr>
          <a:xfrm>
            <a:off x="1567308" y="2772505"/>
            <a:ext cx="9057379" cy="2874640"/>
            <a:chOff x="271908" y="121"/>
            <a:chExt cx="9057379" cy="2874640"/>
          </a:xfrm>
        </p:grpSpPr>
        <p:sp>
          <p:nvSpPr>
            <p:cNvPr id="158" name="Google Shape;158;p2"/>
            <p:cNvSpPr/>
            <p:nvPr/>
          </p:nvSpPr>
          <p:spPr>
            <a:xfrm>
              <a:off x="271908" y="121"/>
              <a:ext cx="3881733" cy="2464901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03212" y="409860"/>
              <a:ext cx="3881733" cy="246490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8299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775406" y="482054"/>
              <a:ext cx="3737345" cy="2320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aramond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Seaborn is a library in Python predominantly used for making statistical graphics.</a:t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016250" y="121"/>
              <a:ext cx="3881733" cy="2464901"/>
            </a:xfrm>
            <a:prstGeom prst="roundRect">
              <a:avLst>
                <a:gd fmla="val 10000" name="adj"/>
              </a:avLst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447554" y="409860"/>
              <a:ext cx="3881733" cy="246490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8299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>
              <a:off x="5519748" y="482054"/>
              <a:ext cx="3737345" cy="2320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aramond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Seaborn is a data visualization library built on top of matplotlib and closely integrated with pandas data structures in Python</a:t>
              </a:r>
              <a:endPara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Seaborn offers the following functionalities</a:t>
            </a:r>
            <a:endParaRPr/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1295401" y="2556932"/>
            <a:ext cx="9601196" cy="357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Dataset oriented API to determine the relationship between variables.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Automatic estimation and plotting of linear regression plots.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It supports high-level abstractions for multi-plot grids.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Visualizing univariate and bivariate distribution.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Seaborn offers wide varieties of plots 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1295401" y="2698974"/>
            <a:ext cx="9601196" cy="3071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Distribution Plots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Pie Chart &amp; Bar Chart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Scatter Plots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Pair Plots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Heat maps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2021-05-24T12:02:38Z</dcterms:created>
  <dc:creator>Vinita Saldanha</dc:creator>
</cp:coreProperties>
</file>