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700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86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GB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2101E161-4141-4191-B121-8191D141D1C1}" type="slidenum">
              <a:rPr lang="en-GB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"/>
          <p:cNvSpPr/>
          <p:nvPr/>
        </p:nvSpPr>
        <p:spPr>
          <a:xfrm>
            <a:off x="2664000" y="2088000"/>
            <a:ext cx="4104000" cy="3672000"/>
          </a:xfrm>
          <a:prstGeom prst="rect">
            <a:avLst/>
          </a:prstGeom>
          <a:ln w="18000">
            <a:solidFill>
              <a:srgbClr val="000000"/>
            </a:solidFill>
            <a:round/>
          </a:ln>
        </p:spPr>
      </p:sp>
      <p:sp>
        <p:nvSpPr>
          <p:cNvPr id="38" name="Ellipse 2"/>
          <p:cNvSpPr/>
          <p:nvPr/>
        </p:nvSpPr>
        <p:spPr>
          <a:xfrm>
            <a:off x="2664000" y="2088000"/>
            <a:ext cx="4104000" cy="3672000"/>
          </a:xfrm>
          <a:prstGeom prst="ellipse">
            <a:avLst/>
          </a:prstGeom>
          <a:solidFill>
            <a:srgbClr val="e6e6ff"/>
          </a:solidFill>
          <a:ln>
            <a:solidFill>
              <a:srgbClr val="808080"/>
            </a:solidFill>
          </a:ln>
        </p:spPr>
      </p:sp>
      <p:sp>
        <p:nvSpPr>
          <p:cNvPr id="39" name="Rectangle 3"/>
          <p:cNvSpPr/>
          <p:nvPr/>
        </p:nvSpPr>
        <p:spPr>
          <a:xfrm>
            <a:off x="4680000" y="2088000"/>
            <a:ext cx="2088000" cy="3672000"/>
          </a:xfrm>
          <a:prstGeom prst="rect">
            <a:avLst/>
          </a:prstGeom>
          <a:ln w="18000">
            <a:solidFill>
              <a:srgbClr val="000000"/>
            </a:solidFill>
            <a:round/>
          </a:ln>
        </p:spPr>
      </p:sp>
      <p:sp>
        <p:nvSpPr>
          <p:cNvPr id="40" name="Rectangle 4"/>
          <p:cNvSpPr/>
          <p:nvPr/>
        </p:nvSpPr>
        <p:spPr>
          <a:xfrm>
            <a:off x="2664000" y="3960000"/>
            <a:ext cx="4104000" cy="1800000"/>
          </a:xfrm>
          <a:prstGeom prst="rect">
            <a:avLst/>
          </a:prstGeom>
          <a:ln w="18000">
            <a:solidFill>
              <a:srgbClr val="000000"/>
            </a:solidFill>
            <a:round/>
          </a:ln>
        </p:spPr>
      </p:sp>
      <p:sp>
        <p:nvSpPr>
          <p:cNvPr id="41" name="TextShape 5"/>
          <p:cNvSpPr txBox="1"/>
          <p:nvPr/>
        </p:nvSpPr>
        <p:spPr>
          <a:xfrm>
            <a:off x="5544000" y="1656000"/>
            <a:ext cx="360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1</a:t>
            </a:r>
            <a:endParaRPr/>
          </a:p>
        </p:txBody>
      </p:sp>
      <p:sp>
        <p:nvSpPr>
          <p:cNvPr id="42" name="TextShape 6"/>
          <p:cNvSpPr txBox="1"/>
          <p:nvPr/>
        </p:nvSpPr>
        <p:spPr>
          <a:xfrm>
            <a:off x="5544000" y="1656000"/>
            <a:ext cx="360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1</a:t>
            </a:r>
            <a:endParaRPr/>
          </a:p>
        </p:txBody>
      </p:sp>
      <p:sp>
        <p:nvSpPr>
          <p:cNvPr id="43" name="TextShape 7"/>
          <p:cNvSpPr txBox="1"/>
          <p:nvPr/>
        </p:nvSpPr>
        <p:spPr>
          <a:xfrm>
            <a:off x="6912000" y="2965680"/>
            <a:ext cx="360000" cy="34632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GB"/>
              <a:t>1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