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0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0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3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7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6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09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0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3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8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1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7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5/19/2014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3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954" y="4747097"/>
            <a:ext cx="9144000" cy="16557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b="1" dirty="0"/>
              <a:t>Alibaba.com: A Smiling Community with a </a:t>
            </a:r>
            <a:r>
              <a:rPr lang="en-US" sz="3000" b="1" dirty="0" smtClean="0"/>
              <a:t>Dream</a:t>
            </a:r>
            <a:endParaRPr lang="en-US" sz="1900" b="1" dirty="0" smtClean="0"/>
          </a:p>
          <a:p>
            <a:pPr algn="r"/>
            <a:endParaRPr lang="en-US" sz="1600" dirty="0" smtClean="0"/>
          </a:p>
          <a:p>
            <a:pPr algn="r"/>
            <a:r>
              <a:rPr lang="en-US" sz="1600" dirty="0" smtClean="0"/>
              <a:t>ELIZABETH LUST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067458"/>
            <a:ext cx="9223909" cy="319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month </a:t>
            </a:r>
            <a:r>
              <a:rPr lang="en-US" dirty="0" err="1" smtClean="0"/>
              <a:t>Alibaba</a:t>
            </a:r>
            <a:r>
              <a:rPr lang="en-US" dirty="0" smtClean="0"/>
              <a:t> announced plans </a:t>
            </a:r>
          </a:p>
          <a:p>
            <a:pPr marL="0" indent="0">
              <a:buNone/>
            </a:pPr>
            <a:r>
              <a:rPr lang="en-US" dirty="0" smtClean="0"/>
              <a:t>	to go public on US stock market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Company is valued over $130 billion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(higher than Facebook, Amazon, and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	eBay) making it the largest IPO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of all time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72" y="2286000"/>
            <a:ext cx="4478607" cy="29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2013</a:t>
            </a:r>
          </a:p>
          <a:p>
            <a:pPr lvl="1"/>
            <a:r>
              <a:rPr lang="en-US" sz="2000" dirty="0" smtClean="0"/>
              <a:t>Net income of $3.56 billion</a:t>
            </a:r>
          </a:p>
          <a:p>
            <a:pPr lvl="1"/>
            <a:r>
              <a:rPr lang="en-US" sz="2000" dirty="0" smtClean="0"/>
              <a:t>Revenue of $7.65 billion</a:t>
            </a:r>
          </a:p>
          <a:p>
            <a:r>
              <a:rPr lang="en-US" sz="2000" dirty="0" smtClean="0"/>
              <a:t>Profit margin of 45%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eBay has a profit margin of 17.8%</a:t>
            </a:r>
          </a:p>
          <a:p>
            <a:r>
              <a:rPr lang="en-US" sz="2000" dirty="0" smtClean="0"/>
              <a:t>At least 20% of current sales are mobile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95" y="1845734"/>
            <a:ext cx="3034758" cy="43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  1. How did the CEO of </a:t>
            </a:r>
            <a:r>
              <a:rPr lang="en-US" dirty="0" err="1" smtClean="0"/>
              <a:t>Alibaba</a:t>
            </a:r>
            <a:r>
              <a:rPr lang="en-US" dirty="0" smtClean="0"/>
              <a:t> make sure that departments are running smoothly?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sz="2100" dirty="0" smtClean="0"/>
              <a:t>a. Smelling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100" dirty="0"/>
              <a:t>	</a:t>
            </a:r>
            <a:r>
              <a:rPr lang="en-US" sz="2100" dirty="0" smtClean="0"/>
              <a:t>b. Regular meetings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100" dirty="0" smtClean="0"/>
              <a:t>	c. Trusted his managers</a:t>
            </a:r>
          </a:p>
          <a:p>
            <a:pPr marL="164592" indent="0">
              <a:buNone/>
            </a:pPr>
            <a:r>
              <a:rPr lang="en-US" dirty="0" smtClean="0"/>
              <a:t>2. What is most important to </a:t>
            </a:r>
            <a:r>
              <a:rPr lang="en-US" dirty="0" err="1" smtClean="0"/>
              <a:t>Alibaba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a. Profits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Values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c. Current Employees</a:t>
            </a:r>
          </a:p>
          <a:p>
            <a:pPr marL="0" indent="0">
              <a:buNone/>
            </a:pPr>
            <a:r>
              <a:rPr lang="en-US" dirty="0" smtClean="0"/>
              <a:t>    3. What is the name of their B2C company?</a:t>
            </a:r>
          </a:p>
          <a:p>
            <a:pPr marL="0" indent="0">
              <a:buNone/>
            </a:pPr>
            <a:r>
              <a:rPr lang="en-US" dirty="0" smtClean="0"/>
              <a:t>	a. </a:t>
            </a:r>
            <a:r>
              <a:rPr lang="en-US" dirty="0" err="1" smtClean="0"/>
              <a:t>Taoboa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</a:t>
            </a:r>
            <a:r>
              <a:rPr lang="en-US" dirty="0" err="1" smtClean="0"/>
              <a:t>Alipay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c. </a:t>
            </a:r>
            <a:r>
              <a:rPr lang="en-US" dirty="0" err="1" smtClean="0"/>
              <a:t>AliExpress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http://</a:t>
            </a:r>
            <a:r>
              <a:rPr lang="en-US" dirty="0" smtClean="0"/>
              <a:t>im.ft-static.com/content/images/c6aba388-74a6-11db-bc76-0000779e2340.pdf</a:t>
            </a:r>
          </a:p>
          <a:p>
            <a:r>
              <a:rPr lang="en-US" dirty="0"/>
              <a:t>http://money.cnn.com/2014/05/06/investing/alibaba-ipo</a:t>
            </a:r>
            <a:r>
              <a:rPr lang="en-US" dirty="0" smtClean="0"/>
              <a:t>/</a:t>
            </a:r>
          </a:p>
          <a:p>
            <a:r>
              <a:rPr lang="en-US" dirty="0"/>
              <a:t>http://</a:t>
            </a:r>
            <a:r>
              <a:rPr lang="en-US" dirty="0" smtClean="0"/>
              <a:t>en.wikipedia.org/wiki/Alibaba_Group#Research_and_development</a:t>
            </a:r>
          </a:p>
          <a:p>
            <a:r>
              <a:rPr lang="en-US" dirty="0"/>
              <a:t>http://www.wikinvest.com/stock/Alibaba.com_(ALBCF</a:t>
            </a:r>
            <a:r>
              <a:rPr lang="en-US" dirty="0" smtClean="0"/>
              <a:t>)</a:t>
            </a:r>
          </a:p>
          <a:p>
            <a:r>
              <a:rPr lang="en-US" dirty="0"/>
              <a:t>http://dealbook.nytimes.com/2014/05/06/alibaba-files-to-go-public-in-the-u-s/?_php=true&amp;_type=blogs&amp;_</a:t>
            </a:r>
            <a:r>
              <a:rPr lang="en-US" dirty="0" smtClean="0"/>
              <a:t>r=0</a:t>
            </a:r>
          </a:p>
          <a:p>
            <a:r>
              <a:rPr lang="en-US" dirty="0"/>
              <a:t>http://</a:t>
            </a:r>
            <a:r>
              <a:rPr lang="en-US" dirty="0" smtClean="0"/>
              <a:t>online.wsj.com/news/articles/SB10001424127887323826704578353541903974624</a:t>
            </a:r>
          </a:p>
          <a:p>
            <a:r>
              <a:rPr lang="en-US" dirty="0"/>
              <a:t>http://</a:t>
            </a:r>
            <a:r>
              <a:rPr lang="en-US" dirty="0" smtClean="0"/>
              <a:t>online.wsj.com/news/articles/SB10001424127887324235104578243093632137754</a:t>
            </a:r>
          </a:p>
          <a:p>
            <a:r>
              <a:rPr lang="en-US" dirty="0"/>
              <a:t>http://</a:t>
            </a:r>
            <a:r>
              <a:rPr lang="en-US" dirty="0" smtClean="0"/>
              <a:t>www.forbes.com/forbes/2011/0411/features-jack-ma-alibaba-e-commerce-scandal-face-of-china.html</a:t>
            </a:r>
          </a:p>
          <a:p>
            <a:r>
              <a:rPr lang="en-US" dirty="0"/>
              <a:t>http://www.washingtonpost.com/blogs/the-switch/wp/2014/05/07/alibaba-founder-jack-ma-once-sang-can-you-feel-the-love-tonight-in-full-hair-metal-regalia</a:t>
            </a:r>
            <a:r>
              <a:rPr lang="en-US" dirty="0" smtClean="0"/>
              <a:t>/</a:t>
            </a:r>
          </a:p>
          <a:p>
            <a:r>
              <a:rPr lang="en-US" dirty="0"/>
              <a:t>http://finance.fortune.cnn.com/2013/04/26/alibaba-ipo/</a:t>
            </a:r>
          </a:p>
        </p:txBody>
      </p:sp>
    </p:spTree>
    <p:extLst>
      <p:ext uri="{BB962C8B-B14F-4D97-AF65-F5344CB8AC3E}">
        <p14:creationId xmlns:p14="http://schemas.microsoft.com/office/powerpoint/2010/main" val="40669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</a:t>
            </a:r>
            <a:r>
              <a:rPr lang="en-US" dirty="0" err="1" smtClean="0"/>
              <a:t>Alibaba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84" y="1847728"/>
            <a:ext cx="8954750" cy="425826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552303" y="2792627"/>
            <a:ext cx="3270421" cy="683741"/>
          </a:xfrm>
          <a:prstGeom prst="roundRect">
            <a:avLst/>
          </a:prstGeom>
          <a:noFill/>
          <a:ln w="57150">
            <a:solidFill>
              <a:srgbClr val="D707A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Alibaba</a:t>
            </a:r>
            <a:r>
              <a:rPr lang="en-US" dirty="0" smtClean="0"/>
              <a:t>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Alibaba.com- Int’l B2B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Alipay.com-Chinese </a:t>
            </a:r>
            <a:r>
              <a:rPr lang="en-US" dirty="0" err="1" smtClean="0"/>
              <a:t>Paypal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Yahoo! China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Alisoft</a:t>
            </a:r>
            <a:r>
              <a:rPr lang="en-US" dirty="0" smtClean="0"/>
              <a:t>-Chinese Business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Alimama.com- Chinese Advertising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Taoboa.com- Chinese B2C and C2C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AliExpress.com- Int’l B2C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540" y="171483"/>
            <a:ext cx="3517460" cy="24253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55" y="2766259"/>
            <a:ext cx="3428571" cy="1536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86" y="4320319"/>
            <a:ext cx="3024959" cy="1805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40" y="4501515"/>
            <a:ext cx="3594100" cy="1816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705" y="404447"/>
            <a:ext cx="2939993" cy="16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24" y="-76986"/>
            <a:ext cx="2509176" cy="33610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 Ma- Founder and CEO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One of the first e-commerce entrepreneurs in china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Started </a:t>
            </a:r>
            <a:r>
              <a:rPr lang="en-US" dirty="0" err="1" smtClean="0"/>
              <a:t>Alibaba</a:t>
            </a:r>
            <a:r>
              <a:rPr lang="en-US" dirty="0" smtClean="0"/>
              <a:t> in 1999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Company will retain “start up” mentality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Known as quirky and disruptive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“Smells” all departments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Resigned from </a:t>
            </a:r>
            <a:r>
              <a:rPr lang="en-US" dirty="0" err="1" smtClean="0"/>
              <a:t>Alibaba</a:t>
            </a:r>
            <a:r>
              <a:rPr lang="en-US" dirty="0" smtClean="0"/>
              <a:t> May 10 2013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039" y="3112358"/>
            <a:ext cx="4847961" cy="32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69" y="2089277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Customers are everything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Team interests are always ahead of individual interests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Go beyond yourself and welcome changes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Honest and upright, honoring commitments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Never give up and stay optimistic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Perform the extraordinary with a professional attitude and an ordinary mind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43" y="286603"/>
            <a:ext cx="57721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02423"/>
            <a:ext cx="10058400" cy="145075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Work Environment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Blue Sky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Solid Ground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Free-flowing Ocean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Green Forest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Harmonious Community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Leadership Priority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Value Alignment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Stretch opportunities and challenges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Wealth creation and sharing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Transparency and communication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Alibaba</a:t>
            </a:r>
            <a:r>
              <a:rPr lang="en-US" dirty="0" smtClean="0"/>
              <a:t> Day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40" y="1737360"/>
            <a:ext cx="7115560" cy="39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9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for 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People with a dream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People with shared values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People with a smile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People who enjoy work and can turn stress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	and challenges into innovation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People who can work together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2011 Scandal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02" y="1156997"/>
            <a:ext cx="3913098" cy="51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eyes of Employees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leader with charisma and credibility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Opportunity to make and difference by developing a new way of doing business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Sense of ownership and entrepreneurial spirit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Culture that is real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Changes, challenges, and growth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Communication and Transparency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 company that cares about employees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98" y="2951186"/>
            <a:ext cx="6127102" cy="33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8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298</TotalTime>
  <Words>326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PowerPoint Presentation</vt:lpstr>
      <vt:lpstr>What exactly is Alibaba?</vt:lpstr>
      <vt:lpstr>Alibaba Group</vt:lpstr>
      <vt:lpstr>Jack Ma- Founder and CEO</vt:lpstr>
      <vt:lpstr>Company Values</vt:lpstr>
      <vt:lpstr>Work Environment </vt:lpstr>
      <vt:lpstr>Leadership</vt:lpstr>
      <vt:lpstr>Requirements for Employees</vt:lpstr>
      <vt:lpstr>From the eyes of Employees </vt:lpstr>
      <vt:lpstr>IPO </vt:lpstr>
      <vt:lpstr>Currently</vt:lpstr>
      <vt:lpstr>Quiz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Elizabeth</cp:lastModifiedBy>
  <cp:revision>15</cp:revision>
  <dcterms:created xsi:type="dcterms:W3CDTF">2014-05-19T17:47:26Z</dcterms:created>
  <dcterms:modified xsi:type="dcterms:W3CDTF">2014-05-19T22:45:52Z</dcterms:modified>
</cp:coreProperties>
</file>