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F6C0-11B6-46BB-B37C-A6BE5A0E8622}" type="datetimeFigureOut">
              <a:rPr lang="en-US" smtClean="0"/>
              <a:t>28-Mar-16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8689-F679-4280-99EA-EA8DE63898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home\Downloads\_Racism_In_India%20(1)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Racism_In_India (1)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1</cp:revision>
  <dcterms:created xsi:type="dcterms:W3CDTF">2016-03-28T13:45:46Z</dcterms:created>
  <dcterms:modified xsi:type="dcterms:W3CDTF">2016-03-28T13:49:33Z</dcterms:modified>
</cp:coreProperties>
</file>