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24"/>
  </p:notesMasterIdLst>
  <p:handoutMasterIdLst>
    <p:handoutMasterId r:id="rId25"/>
  </p:handoutMasterIdLst>
  <p:sldIdLst>
    <p:sldId id="256" r:id="rId2"/>
    <p:sldId id="258" r:id="rId3"/>
    <p:sldId id="262" r:id="rId4"/>
    <p:sldId id="261" r:id="rId5"/>
    <p:sldId id="260" r:id="rId6"/>
    <p:sldId id="269" r:id="rId7"/>
    <p:sldId id="270" r:id="rId8"/>
    <p:sldId id="279" r:id="rId9"/>
    <p:sldId id="278" r:id="rId10"/>
    <p:sldId id="292" r:id="rId11"/>
    <p:sldId id="280" r:id="rId12"/>
    <p:sldId id="281" r:id="rId13"/>
    <p:sldId id="282" r:id="rId14"/>
    <p:sldId id="283" r:id="rId15"/>
    <p:sldId id="284" r:id="rId16"/>
    <p:sldId id="285" r:id="rId17"/>
    <p:sldId id="286" r:id="rId18"/>
    <p:sldId id="287" r:id="rId19"/>
    <p:sldId id="288" r:id="rId20"/>
    <p:sldId id="291" r:id="rId21"/>
    <p:sldId id="289" r:id="rId22"/>
    <p:sldId id="290" r:id="rId2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17"/>
    <a:srgbClr val="420408"/>
    <a:srgbClr val="0D0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9886" autoAdjust="0"/>
  </p:normalViewPr>
  <p:slideViewPr>
    <p:cSldViewPr>
      <p:cViewPr varScale="1">
        <p:scale>
          <a:sx n="95" d="100"/>
          <a:sy n="95" d="100"/>
        </p:scale>
        <p:origin x="96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C73EE2FC-0B48-65CC-E3AC-F6466CA62D1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2163" name="Rectangle 3">
            <a:extLst>
              <a:ext uri="{FF2B5EF4-FFF2-40B4-BE49-F238E27FC236}">
                <a16:creationId xmlns:a16="http://schemas.microsoft.com/office/drawing/2014/main" id="{8F519CEE-3099-B93E-3CC7-4EAE9335E5E7}"/>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6144249E-1B97-4917-A88B-96A69F6D3B7F}" type="datetime1">
              <a:rPr lang="en-US"/>
              <a:pPr>
                <a:defRPr/>
              </a:pPr>
              <a:t>5/30/2024</a:t>
            </a:fld>
            <a:endParaRPr lang="en-US"/>
          </a:p>
        </p:txBody>
      </p:sp>
      <p:sp>
        <p:nvSpPr>
          <p:cNvPr id="92164" name="Rectangle 4">
            <a:extLst>
              <a:ext uri="{FF2B5EF4-FFF2-40B4-BE49-F238E27FC236}">
                <a16:creationId xmlns:a16="http://schemas.microsoft.com/office/drawing/2014/main" id="{91607DF0-0BB7-9A28-0913-AC182CDE38FA}"/>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2165" name="Rectangle 5">
            <a:extLst>
              <a:ext uri="{FF2B5EF4-FFF2-40B4-BE49-F238E27FC236}">
                <a16:creationId xmlns:a16="http://schemas.microsoft.com/office/drawing/2014/main" id="{177B1A2F-DC37-BCF3-B384-6CC741016AE2}"/>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FF5178C7-C92A-4A02-AABA-A8262DCB0B2B}"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D21A46C-A98C-5ED1-51AD-59FA552E2CD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0115" name="Rectangle 3">
            <a:extLst>
              <a:ext uri="{FF2B5EF4-FFF2-40B4-BE49-F238E27FC236}">
                <a16:creationId xmlns:a16="http://schemas.microsoft.com/office/drawing/2014/main" id="{B62BB4B2-B59F-2462-6FE8-3A5CED353FC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AC245A0F-9B1E-4730-99BE-8CB52BC62F27}" type="datetime1">
              <a:rPr lang="en-US"/>
              <a:pPr>
                <a:defRPr/>
              </a:pPr>
              <a:t>5/30/2024</a:t>
            </a:fld>
            <a:endParaRPr lang="en-US"/>
          </a:p>
        </p:txBody>
      </p:sp>
      <p:sp>
        <p:nvSpPr>
          <p:cNvPr id="18436" name="Rectangle 4">
            <a:extLst>
              <a:ext uri="{FF2B5EF4-FFF2-40B4-BE49-F238E27FC236}">
                <a16:creationId xmlns:a16="http://schemas.microsoft.com/office/drawing/2014/main" id="{8FAF9018-4BCC-CFB0-5FA4-CAFDD53563F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7" name="Rectangle 5">
            <a:extLst>
              <a:ext uri="{FF2B5EF4-FFF2-40B4-BE49-F238E27FC236}">
                <a16:creationId xmlns:a16="http://schemas.microsoft.com/office/drawing/2014/main" id="{084E5390-E6D6-28E9-1DA4-C9EBAD7CB1F9}"/>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a:extLst>
              <a:ext uri="{FF2B5EF4-FFF2-40B4-BE49-F238E27FC236}">
                <a16:creationId xmlns:a16="http://schemas.microsoft.com/office/drawing/2014/main" id="{DDB2D177-9441-8F57-94F6-61333161BDF3}"/>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0119" name="Rectangle 7">
            <a:extLst>
              <a:ext uri="{FF2B5EF4-FFF2-40B4-BE49-F238E27FC236}">
                <a16:creationId xmlns:a16="http://schemas.microsoft.com/office/drawing/2014/main" id="{610034A0-C764-9A7B-96C4-9C1ABF303F0B}"/>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BA26DF8-D15B-4ADE-91AD-F6EEEA8CC717}" type="slidenum">
              <a:rPr lang="en-US" altLang="en-US"/>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F8A972D-9FC8-8682-A1E8-F766D5ED2148}"/>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21507" name="Rectangle 6">
            <a:extLst>
              <a:ext uri="{FF2B5EF4-FFF2-40B4-BE49-F238E27FC236}">
                <a16:creationId xmlns:a16="http://schemas.microsoft.com/office/drawing/2014/main" id="{39FD303C-3ECA-17E7-6077-E9FD9992DAD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CSE Dept., SET-Jain University</a:t>
            </a:r>
          </a:p>
        </p:txBody>
      </p:sp>
      <p:sp>
        <p:nvSpPr>
          <p:cNvPr id="21508" name="Rectangle 7">
            <a:extLst>
              <a:ext uri="{FF2B5EF4-FFF2-40B4-BE49-F238E27FC236}">
                <a16:creationId xmlns:a16="http://schemas.microsoft.com/office/drawing/2014/main" id="{D58078CC-0360-563B-CF2F-5D7DF00BAD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BECC7C2-803D-4034-B662-76B6DF4A3FFC}"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21509" name="Rectangle 2">
            <a:extLst>
              <a:ext uri="{FF2B5EF4-FFF2-40B4-BE49-F238E27FC236}">
                <a16:creationId xmlns:a16="http://schemas.microsoft.com/office/drawing/2014/main" id="{185357C8-BD73-9B60-4112-1B95836E48A9}"/>
              </a:ext>
            </a:extLst>
          </p:cNvPr>
          <p:cNvSpPr>
            <a:spLocks noGrp="1" noRot="1" noChangeAspect="1" noChangeArrowheads="1" noTextEdit="1"/>
          </p:cNvSpPr>
          <p:nvPr>
            <p:ph type="sldImg"/>
          </p:nvPr>
        </p:nvSpPr>
        <p:spPr>
          <a:ln/>
        </p:spPr>
      </p:sp>
      <p:sp>
        <p:nvSpPr>
          <p:cNvPr id="21510" name="Rectangle 3">
            <a:extLst>
              <a:ext uri="{FF2B5EF4-FFF2-40B4-BE49-F238E27FC236}">
                <a16:creationId xmlns:a16="http://schemas.microsoft.com/office/drawing/2014/main" id="{78C47446-FA85-77D8-F078-068506D705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ED6F1F5B-9DA0-B3E1-004F-52AD639F60A0}"/>
              </a:ext>
            </a:extLst>
          </p:cNvPr>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B2EE4770-79B9-C1A2-FB97-CB3E2C46C120}"/>
              </a:ext>
            </a:extLst>
          </p:cNvPr>
          <p:cNvSpPr>
            <a:spLocks noGrp="1"/>
          </p:cNvSpPr>
          <p:nvPr>
            <p:ph type="dt" sz="half" idx="10"/>
          </p:nvPr>
        </p:nvSpPr>
        <p:spPr/>
        <p:txBody>
          <a:bodyPr/>
          <a:lstStyle>
            <a:lvl1pPr>
              <a:defRPr/>
            </a:lvl1pPr>
          </a:lstStyle>
          <a:p>
            <a:pPr>
              <a:defRPr/>
            </a:pPr>
            <a:fld id="{89F9BA5B-88BA-4A2B-B061-2B85B9B729FD}" type="datetime1">
              <a:rPr lang="en-US"/>
              <a:pPr>
                <a:defRPr/>
              </a:pPr>
              <a:t>5/30/2024</a:t>
            </a:fld>
            <a:endParaRPr lang="en-US" altLang="en-US"/>
          </a:p>
        </p:txBody>
      </p:sp>
      <p:sp>
        <p:nvSpPr>
          <p:cNvPr id="6" name="Footer Placeholder 4">
            <a:extLst>
              <a:ext uri="{FF2B5EF4-FFF2-40B4-BE49-F238E27FC236}">
                <a16:creationId xmlns:a16="http://schemas.microsoft.com/office/drawing/2014/main" id="{01D9F629-3D4A-D27A-0D8C-89C80BE56408}"/>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7" name="Slide Number Placeholder 5">
            <a:extLst>
              <a:ext uri="{FF2B5EF4-FFF2-40B4-BE49-F238E27FC236}">
                <a16:creationId xmlns:a16="http://schemas.microsoft.com/office/drawing/2014/main" id="{8007A9C2-CBC5-20ED-3ACB-DFA4628844ED}"/>
              </a:ext>
            </a:extLst>
          </p:cNvPr>
          <p:cNvSpPr>
            <a:spLocks noGrp="1"/>
          </p:cNvSpPr>
          <p:nvPr>
            <p:ph type="sldNum" sz="quarter" idx="12"/>
          </p:nvPr>
        </p:nvSpPr>
        <p:spPr>
          <a:xfrm>
            <a:off x="423863" y="4529138"/>
            <a:ext cx="584200" cy="365125"/>
          </a:xfrm>
        </p:spPr>
        <p:txBody>
          <a:bodyPr/>
          <a:lstStyle>
            <a:lvl1pPr>
              <a:defRPr/>
            </a:lvl1pPr>
          </a:lstStyle>
          <a:p>
            <a:fld id="{68551532-24B2-431B-A20C-B3D855BF3D2A}" type="slidenum">
              <a:rPr lang="en-US" altLang="en-US"/>
              <a:pPr/>
              <a:t>‹#›</a:t>
            </a:fld>
            <a:endParaRPr lang="en-US" altLang="en-US"/>
          </a:p>
        </p:txBody>
      </p:sp>
    </p:spTree>
    <p:extLst>
      <p:ext uri="{BB962C8B-B14F-4D97-AF65-F5344CB8AC3E}">
        <p14:creationId xmlns:p14="http://schemas.microsoft.com/office/powerpoint/2010/main" val="264468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E0481249-77E5-4C9B-F35B-B69F16043A20}"/>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5BA399A7-FF2D-FF88-4EA1-B14F9C2077BE}"/>
              </a:ext>
            </a:extLst>
          </p:cNvPr>
          <p:cNvSpPr>
            <a:spLocks noGrp="1"/>
          </p:cNvSpPr>
          <p:nvPr>
            <p:ph type="dt" sz="half" idx="10"/>
          </p:nvPr>
        </p:nvSpPr>
        <p:spPr/>
        <p:txBody>
          <a:bodyPr/>
          <a:lstStyle>
            <a:lvl1pPr>
              <a:defRPr/>
            </a:lvl1pPr>
          </a:lstStyle>
          <a:p>
            <a:pPr>
              <a:defRPr/>
            </a:pPr>
            <a:fld id="{CC9348A3-D249-4F7B-9187-9E9D40770608}" type="datetime1">
              <a:rPr lang="en-US"/>
              <a:pPr>
                <a:defRPr/>
              </a:pPr>
              <a:t>5/30/2024</a:t>
            </a:fld>
            <a:endParaRPr lang="en-US" altLang="en-US"/>
          </a:p>
        </p:txBody>
      </p:sp>
      <p:sp>
        <p:nvSpPr>
          <p:cNvPr id="6" name="Footer Placeholder 4">
            <a:extLst>
              <a:ext uri="{FF2B5EF4-FFF2-40B4-BE49-F238E27FC236}">
                <a16:creationId xmlns:a16="http://schemas.microsoft.com/office/drawing/2014/main" id="{A99FE9DE-D45A-EA7B-298A-FFE4F8F05236}"/>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7" name="Slide Number Placeholder 5">
            <a:extLst>
              <a:ext uri="{FF2B5EF4-FFF2-40B4-BE49-F238E27FC236}">
                <a16:creationId xmlns:a16="http://schemas.microsoft.com/office/drawing/2014/main" id="{EE76678E-FB06-D7EF-7D76-09C7240343C1}"/>
              </a:ext>
            </a:extLst>
          </p:cNvPr>
          <p:cNvSpPr>
            <a:spLocks noGrp="1"/>
          </p:cNvSpPr>
          <p:nvPr>
            <p:ph type="sldNum" sz="quarter" idx="12"/>
          </p:nvPr>
        </p:nvSpPr>
        <p:spPr>
          <a:xfrm>
            <a:off x="511175" y="3244850"/>
            <a:ext cx="585788" cy="365125"/>
          </a:xfrm>
        </p:spPr>
        <p:txBody>
          <a:bodyPr/>
          <a:lstStyle>
            <a:lvl1pPr>
              <a:defRPr/>
            </a:lvl1pPr>
          </a:lstStyle>
          <a:p>
            <a:fld id="{D7B1BA1F-E29D-4808-8405-63C6BB669850}" type="slidenum">
              <a:rPr lang="en-US" altLang="en-US"/>
              <a:pPr/>
              <a:t>‹#›</a:t>
            </a:fld>
            <a:endParaRPr lang="en-US" altLang="en-US"/>
          </a:p>
        </p:txBody>
      </p:sp>
    </p:spTree>
    <p:extLst>
      <p:ext uri="{BB962C8B-B14F-4D97-AF65-F5344CB8AC3E}">
        <p14:creationId xmlns:p14="http://schemas.microsoft.com/office/powerpoint/2010/main" val="588128092"/>
      </p:ext>
    </p:extLst>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FE21755-2DAA-8C48-AD23-916193466E34}"/>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TextBox 4">
            <a:extLst>
              <a:ext uri="{FF2B5EF4-FFF2-40B4-BE49-F238E27FC236}">
                <a16:creationId xmlns:a16="http://schemas.microsoft.com/office/drawing/2014/main" id="{64FD30B9-3692-B1A8-574D-EF62E34A098A}"/>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TextBox 62">
            <a:extLst>
              <a:ext uri="{FF2B5EF4-FFF2-40B4-BE49-F238E27FC236}">
                <a16:creationId xmlns:a16="http://schemas.microsoft.com/office/drawing/2014/main" id="{9D1C3122-191D-4B93-CF94-246ECD7DC8DB}"/>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EC9D8B96-7620-CB32-014F-C8C263FC4D04}"/>
              </a:ext>
            </a:extLst>
          </p:cNvPr>
          <p:cNvSpPr>
            <a:spLocks noGrp="1"/>
          </p:cNvSpPr>
          <p:nvPr>
            <p:ph type="dt" sz="half" idx="14"/>
          </p:nvPr>
        </p:nvSpPr>
        <p:spPr/>
        <p:txBody>
          <a:bodyPr/>
          <a:lstStyle>
            <a:lvl1pPr>
              <a:defRPr/>
            </a:lvl1pPr>
          </a:lstStyle>
          <a:p>
            <a:pPr>
              <a:defRPr/>
            </a:pPr>
            <a:fld id="{D1AD1159-3184-4B38-8770-599BFD9DBABA}" type="datetime1">
              <a:rPr lang="en-US"/>
              <a:pPr>
                <a:defRPr/>
              </a:pPr>
              <a:t>5/30/2024</a:t>
            </a:fld>
            <a:endParaRPr lang="en-US" altLang="en-US"/>
          </a:p>
        </p:txBody>
      </p:sp>
      <p:sp>
        <p:nvSpPr>
          <p:cNvPr id="8" name="Footer Placeholder 4">
            <a:extLst>
              <a:ext uri="{FF2B5EF4-FFF2-40B4-BE49-F238E27FC236}">
                <a16:creationId xmlns:a16="http://schemas.microsoft.com/office/drawing/2014/main" id="{471D7B9D-08EF-8D78-D9C0-D492F4F33723}"/>
              </a:ext>
            </a:extLst>
          </p:cNvPr>
          <p:cNvSpPr>
            <a:spLocks noGrp="1"/>
          </p:cNvSpPr>
          <p:nvPr>
            <p:ph type="ftr" sz="quarter" idx="15"/>
          </p:nvPr>
        </p:nvSpPr>
        <p:spPr/>
        <p:txBody>
          <a:bodyPr/>
          <a:lstStyle>
            <a:lvl1pPr>
              <a:defRPr/>
            </a:lvl1pPr>
          </a:lstStyle>
          <a:p>
            <a:pPr>
              <a:defRPr/>
            </a:pPr>
            <a:r>
              <a:rPr lang="en-US" altLang="en-US"/>
              <a:t>CSE Dept., SET-Jain University</a:t>
            </a:r>
          </a:p>
        </p:txBody>
      </p:sp>
      <p:sp>
        <p:nvSpPr>
          <p:cNvPr id="9" name="Slide Number Placeholder 5">
            <a:extLst>
              <a:ext uri="{FF2B5EF4-FFF2-40B4-BE49-F238E27FC236}">
                <a16:creationId xmlns:a16="http://schemas.microsoft.com/office/drawing/2014/main" id="{B3F878C6-FD11-E501-3E9F-0ED83950D1AC}"/>
              </a:ext>
            </a:extLst>
          </p:cNvPr>
          <p:cNvSpPr>
            <a:spLocks noGrp="1"/>
          </p:cNvSpPr>
          <p:nvPr>
            <p:ph type="sldNum" sz="quarter" idx="16"/>
          </p:nvPr>
        </p:nvSpPr>
        <p:spPr>
          <a:xfrm>
            <a:off x="511175" y="3244850"/>
            <a:ext cx="585788" cy="365125"/>
          </a:xfrm>
        </p:spPr>
        <p:txBody>
          <a:bodyPr/>
          <a:lstStyle>
            <a:lvl1pPr>
              <a:defRPr/>
            </a:lvl1pPr>
          </a:lstStyle>
          <a:p>
            <a:fld id="{712CAC68-5F03-485B-902C-212C856E34C4}" type="slidenum">
              <a:rPr lang="en-US" altLang="en-US"/>
              <a:pPr/>
              <a:t>‹#›</a:t>
            </a:fld>
            <a:endParaRPr lang="en-US" altLang="en-US"/>
          </a:p>
        </p:txBody>
      </p:sp>
    </p:spTree>
    <p:extLst>
      <p:ext uri="{BB962C8B-B14F-4D97-AF65-F5344CB8AC3E}">
        <p14:creationId xmlns:p14="http://schemas.microsoft.com/office/powerpoint/2010/main" val="2334402434"/>
      </p:ext>
    </p:extLst>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F1045A8A-1AAF-174D-6A16-FA8CEA7A824A}"/>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Date Placeholder 4">
            <a:extLst>
              <a:ext uri="{FF2B5EF4-FFF2-40B4-BE49-F238E27FC236}">
                <a16:creationId xmlns:a16="http://schemas.microsoft.com/office/drawing/2014/main" id="{F938EC72-2D48-467F-AA41-F77F96B1EE32}"/>
              </a:ext>
            </a:extLst>
          </p:cNvPr>
          <p:cNvSpPr>
            <a:spLocks noGrp="1"/>
          </p:cNvSpPr>
          <p:nvPr>
            <p:ph type="dt" sz="half" idx="10"/>
          </p:nvPr>
        </p:nvSpPr>
        <p:spPr/>
        <p:txBody>
          <a:bodyPr/>
          <a:lstStyle>
            <a:lvl1pPr>
              <a:defRPr/>
            </a:lvl1pPr>
          </a:lstStyle>
          <a:p>
            <a:pPr>
              <a:defRPr/>
            </a:pPr>
            <a:fld id="{0A56CD3A-342A-4C05-96A8-153B4E707395}" type="datetime1">
              <a:rPr lang="en-US"/>
              <a:pPr>
                <a:defRPr/>
              </a:pPr>
              <a:t>5/30/2024</a:t>
            </a:fld>
            <a:endParaRPr lang="en-US" altLang="en-US"/>
          </a:p>
        </p:txBody>
      </p:sp>
      <p:sp>
        <p:nvSpPr>
          <p:cNvPr id="6" name="Footer Placeholder 5">
            <a:extLst>
              <a:ext uri="{FF2B5EF4-FFF2-40B4-BE49-F238E27FC236}">
                <a16:creationId xmlns:a16="http://schemas.microsoft.com/office/drawing/2014/main" id="{FE0129E9-C20C-A207-1549-B2C95D4FAD13}"/>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7" name="Slide Number Placeholder 6">
            <a:extLst>
              <a:ext uri="{FF2B5EF4-FFF2-40B4-BE49-F238E27FC236}">
                <a16:creationId xmlns:a16="http://schemas.microsoft.com/office/drawing/2014/main" id="{C89BA6AF-3341-67BE-8A37-1A1F5ABFF937}"/>
              </a:ext>
            </a:extLst>
          </p:cNvPr>
          <p:cNvSpPr>
            <a:spLocks noGrp="1"/>
          </p:cNvSpPr>
          <p:nvPr>
            <p:ph type="sldNum" sz="quarter" idx="12"/>
          </p:nvPr>
        </p:nvSpPr>
        <p:spPr>
          <a:xfrm>
            <a:off x="511175" y="4983163"/>
            <a:ext cx="585788" cy="365125"/>
          </a:xfrm>
        </p:spPr>
        <p:txBody>
          <a:bodyPr/>
          <a:lstStyle>
            <a:lvl1pPr>
              <a:defRPr/>
            </a:lvl1pPr>
          </a:lstStyle>
          <a:p>
            <a:fld id="{BFD045D6-DDEA-4853-82C4-7013EDADE32C}" type="slidenum">
              <a:rPr lang="en-US" altLang="en-US"/>
              <a:pPr/>
              <a:t>‹#›</a:t>
            </a:fld>
            <a:endParaRPr lang="en-US" altLang="en-US"/>
          </a:p>
        </p:txBody>
      </p:sp>
    </p:spTree>
    <p:extLst>
      <p:ext uri="{BB962C8B-B14F-4D97-AF65-F5344CB8AC3E}">
        <p14:creationId xmlns:p14="http://schemas.microsoft.com/office/powerpoint/2010/main" val="1708716364"/>
      </p:ext>
    </p:extLst>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A5E182F8-84E2-606A-541C-FA101C4584FB}"/>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TextBox 2">
            <a:extLst>
              <a:ext uri="{FF2B5EF4-FFF2-40B4-BE49-F238E27FC236}">
                <a16:creationId xmlns:a16="http://schemas.microsoft.com/office/drawing/2014/main" id="{6F934058-FE6F-07CB-F6E2-9452055A9606}"/>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5" name="TextBox 62">
            <a:extLst>
              <a:ext uri="{FF2B5EF4-FFF2-40B4-BE49-F238E27FC236}">
                <a16:creationId xmlns:a16="http://schemas.microsoft.com/office/drawing/2014/main" id="{7D68B6D9-5964-43D8-9045-A50417A21DCA}"/>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0E2E2BED-EC56-8442-281C-CCF503C832A5}"/>
              </a:ext>
            </a:extLst>
          </p:cNvPr>
          <p:cNvSpPr>
            <a:spLocks noGrp="1"/>
          </p:cNvSpPr>
          <p:nvPr>
            <p:ph type="dt" sz="half" idx="14"/>
          </p:nvPr>
        </p:nvSpPr>
        <p:spPr/>
        <p:txBody>
          <a:bodyPr/>
          <a:lstStyle>
            <a:lvl1pPr>
              <a:defRPr/>
            </a:lvl1pPr>
          </a:lstStyle>
          <a:p>
            <a:pPr>
              <a:defRPr/>
            </a:pPr>
            <a:fld id="{24C79DBE-DA67-4B54-9583-21502BEB9A33}" type="datetime1">
              <a:rPr lang="en-US"/>
              <a:pPr>
                <a:defRPr/>
              </a:pPr>
              <a:t>5/30/2024</a:t>
            </a:fld>
            <a:endParaRPr lang="en-US" altLang="en-US"/>
          </a:p>
        </p:txBody>
      </p:sp>
      <p:sp>
        <p:nvSpPr>
          <p:cNvPr id="7" name="Footer Placeholder 5">
            <a:extLst>
              <a:ext uri="{FF2B5EF4-FFF2-40B4-BE49-F238E27FC236}">
                <a16:creationId xmlns:a16="http://schemas.microsoft.com/office/drawing/2014/main" id="{2BF594B6-9850-2447-F7A6-B19729E6661A}"/>
              </a:ext>
            </a:extLst>
          </p:cNvPr>
          <p:cNvSpPr>
            <a:spLocks noGrp="1"/>
          </p:cNvSpPr>
          <p:nvPr>
            <p:ph type="ftr" sz="quarter" idx="15"/>
          </p:nvPr>
        </p:nvSpPr>
        <p:spPr/>
        <p:txBody>
          <a:bodyPr/>
          <a:lstStyle>
            <a:lvl1pPr>
              <a:defRPr/>
            </a:lvl1pPr>
          </a:lstStyle>
          <a:p>
            <a:pPr>
              <a:defRPr/>
            </a:pPr>
            <a:r>
              <a:rPr lang="en-US" altLang="en-US"/>
              <a:t>CSE Dept., SET-Jain University</a:t>
            </a:r>
          </a:p>
        </p:txBody>
      </p:sp>
      <p:sp>
        <p:nvSpPr>
          <p:cNvPr id="8" name="Slide Number Placeholder 6">
            <a:extLst>
              <a:ext uri="{FF2B5EF4-FFF2-40B4-BE49-F238E27FC236}">
                <a16:creationId xmlns:a16="http://schemas.microsoft.com/office/drawing/2014/main" id="{3BF60C85-2852-4BC3-F00F-481519E066BB}"/>
              </a:ext>
            </a:extLst>
          </p:cNvPr>
          <p:cNvSpPr>
            <a:spLocks noGrp="1"/>
          </p:cNvSpPr>
          <p:nvPr>
            <p:ph type="sldNum" sz="quarter" idx="16"/>
          </p:nvPr>
        </p:nvSpPr>
        <p:spPr>
          <a:xfrm>
            <a:off x="511175" y="4983163"/>
            <a:ext cx="585788" cy="365125"/>
          </a:xfrm>
        </p:spPr>
        <p:txBody>
          <a:bodyPr/>
          <a:lstStyle>
            <a:lvl1pPr>
              <a:defRPr/>
            </a:lvl1pPr>
          </a:lstStyle>
          <a:p>
            <a:fld id="{617BC93B-C80A-442C-9CC6-688D9030B0BC}" type="slidenum">
              <a:rPr lang="en-US" altLang="en-US"/>
              <a:pPr/>
              <a:t>‹#›</a:t>
            </a:fld>
            <a:endParaRPr lang="en-US" altLang="en-US"/>
          </a:p>
        </p:txBody>
      </p:sp>
    </p:spTree>
    <p:extLst>
      <p:ext uri="{BB962C8B-B14F-4D97-AF65-F5344CB8AC3E}">
        <p14:creationId xmlns:p14="http://schemas.microsoft.com/office/powerpoint/2010/main" val="1254003711"/>
      </p:ext>
    </p:extLst>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6C383514-D19F-010E-BEC8-69B68B7F6A2F}"/>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Date Placeholder 4">
            <a:extLst>
              <a:ext uri="{FF2B5EF4-FFF2-40B4-BE49-F238E27FC236}">
                <a16:creationId xmlns:a16="http://schemas.microsoft.com/office/drawing/2014/main" id="{3D2416A0-A9A4-24DE-8F8B-3544BE2CBE3A}"/>
              </a:ext>
            </a:extLst>
          </p:cNvPr>
          <p:cNvSpPr>
            <a:spLocks noGrp="1"/>
          </p:cNvSpPr>
          <p:nvPr>
            <p:ph type="dt" sz="half" idx="14"/>
          </p:nvPr>
        </p:nvSpPr>
        <p:spPr/>
        <p:txBody>
          <a:bodyPr/>
          <a:lstStyle>
            <a:lvl1pPr>
              <a:defRPr/>
            </a:lvl1pPr>
          </a:lstStyle>
          <a:p>
            <a:pPr>
              <a:defRPr/>
            </a:pPr>
            <a:fld id="{4BD4B0C1-6493-463A-8860-33CF12FCA4FC}" type="datetime1">
              <a:rPr lang="en-US"/>
              <a:pPr>
                <a:defRPr/>
              </a:pPr>
              <a:t>5/30/2024</a:t>
            </a:fld>
            <a:endParaRPr lang="en-US" altLang="en-US"/>
          </a:p>
        </p:txBody>
      </p:sp>
      <p:sp>
        <p:nvSpPr>
          <p:cNvPr id="6" name="Footer Placeholder 5">
            <a:extLst>
              <a:ext uri="{FF2B5EF4-FFF2-40B4-BE49-F238E27FC236}">
                <a16:creationId xmlns:a16="http://schemas.microsoft.com/office/drawing/2014/main" id="{B090CAF4-FE3C-9171-6D4A-32A20CAF1C98}"/>
              </a:ext>
            </a:extLst>
          </p:cNvPr>
          <p:cNvSpPr>
            <a:spLocks noGrp="1"/>
          </p:cNvSpPr>
          <p:nvPr>
            <p:ph type="ftr" sz="quarter" idx="15"/>
          </p:nvPr>
        </p:nvSpPr>
        <p:spPr/>
        <p:txBody>
          <a:bodyPr/>
          <a:lstStyle>
            <a:lvl1pPr>
              <a:defRPr/>
            </a:lvl1pPr>
          </a:lstStyle>
          <a:p>
            <a:pPr>
              <a:defRPr/>
            </a:pPr>
            <a:r>
              <a:rPr lang="en-US" altLang="en-US"/>
              <a:t>CSE Dept., SET-Jain University</a:t>
            </a:r>
          </a:p>
        </p:txBody>
      </p:sp>
      <p:sp>
        <p:nvSpPr>
          <p:cNvPr id="7" name="Slide Number Placeholder 6">
            <a:extLst>
              <a:ext uri="{FF2B5EF4-FFF2-40B4-BE49-F238E27FC236}">
                <a16:creationId xmlns:a16="http://schemas.microsoft.com/office/drawing/2014/main" id="{702AC63E-6856-862F-0ADD-A8B0ADEB0341}"/>
              </a:ext>
            </a:extLst>
          </p:cNvPr>
          <p:cNvSpPr>
            <a:spLocks noGrp="1"/>
          </p:cNvSpPr>
          <p:nvPr>
            <p:ph type="sldNum" sz="quarter" idx="16"/>
          </p:nvPr>
        </p:nvSpPr>
        <p:spPr>
          <a:xfrm>
            <a:off x="511175" y="4983163"/>
            <a:ext cx="585788" cy="365125"/>
          </a:xfrm>
        </p:spPr>
        <p:txBody>
          <a:bodyPr/>
          <a:lstStyle>
            <a:lvl1pPr>
              <a:defRPr/>
            </a:lvl1pPr>
          </a:lstStyle>
          <a:p>
            <a:fld id="{342055BF-92AE-45B2-A1D9-823DE1E307DB}" type="slidenum">
              <a:rPr lang="en-US" altLang="en-US"/>
              <a:pPr/>
              <a:t>‹#›</a:t>
            </a:fld>
            <a:endParaRPr lang="en-US" altLang="en-US"/>
          </a:p>
        </p:txBody>
      </p:sp>
    </p:spTree>
    <p:extLst>
      <p:ext uri="{BB962C8B-B14F-4D97-AF65-F5344CB8AC3E}">
        <p14:creationId xmlns:p14="http://schemas.microsoft.com/office/powerpoint/2010/main" val="1744475080"/>
      </p:ext>
    </p:extLst>
  </p:cSld>
  <p:clrMapOvr>
    <a:masterClrMapping/>
  </p:clrMapOvr>
  <p:hf sldNum="0"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1C98839F-9020-F4E1-5DA2-9C77286A4FEC}"/>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5C572AE-6B52-D718-3402-3022FE9B03E9}"/>
              </a:ext>
            </a:extLst>
          </p:cNvPr>
          <p:cNvSpPr>
            <a:spLocks noGrp="1"/>
          </p:cNvSpPr>
          <p:nvPr>
            <p:ph type="dt" sz="half" idx="10"/>
          </p:nvPr>
        </p:nvSpPr>
        <p:spPr/>
        <p:txBody>
          <a:bodyPr/>
          <a:lstStyle>
            <a:lvl1pPr>
              <a:defRPr/>
            </a:lvl1pPr>
          </a:lstStyle>
          <a:p>
            <a:pPr>
              <a:defRPr/>
            </a:pPr>
            <a:fld id="{30791B9C-C60C-4267-8B85-AC70C4DB05D3}" type="datetime1">
              <a:rPr lang="en-US"/>
              <a:pPr>
                <a:defRPr/>
              </a:pPr>
              <a:t>5/30/2024</a:t>
            </a:fld>
            <a:endParaRPr lang="en-US" altLang="en-US"/>
          </a:p>
        </p:txBody>
      </p:sp>
      <p:sp>
        <p:nvSpPr>
          <p:cNvPr id="6" name="Footer Placeholder 4">
            <a:extLst>
              <a:ext uri="{FF2B5EF4-FFF2-40B4-BE49-F238E27FC236}">
                <a16:creationId xmlns:a16="http://schemas.microsoft.com/office/drawing/2014/main" id="{FE5B9D17-5C8C-BD3C-5F28-BA0FDE7EB927}"/>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7" name="Slide Number Placeholder 5">
            <a:extLst>
              <a:ext uri="{FF2B5EF4-FFF2-40B4-BE49-F238E27FC236}">
                <a16:creationId xmlns:a16="http://schemas.microsoft.com/office/drawing/2014/main" id="{6E89D7AD-DAE1-B5BC-C0B7-DCC098A0AEDE}"/>
              </a:ext>
            </a:extLst>
          </p:cNvPr>
          <p:cNvSpPr>
            <a:spLocks noGrp="1"/>
          </p:cNvSpPr>
          <p:nvPr>
            <p:ph type="sldNum" sz="quarter" idx="12"/>
          </p:nvPr>
        </p:nvSpPr>
        <p:spPr/>
        <p:txBody>
          <a:bodyPr/>
          <a:lstStyle>
            <a:lvl1pPr>
              <a:defRPr/>
            </a:lvl1pPr>
          </a:lstStyle>
          <a:p>
            <a:fld id="{CA5B89B3-44EC-4CD6-A905-EF53502B9EDA}" type="slidenum">
              <a:rPr lang="en-US" altLang="en-US"/>
              <a:pPr/>
              <a:t>‹#›</a:t>
            </a:fld>
            <a:endParaRPr lang="en-US" altLang="en-US"/>
          </a:p>
        </p:txBody>
      </p:sp>
    </p:spTree>
    <p:extLst>
      <p:ext uri="{BB962C8B-B14F-4D97-AF65-F5344CB8AC3E}">
        <p14:creationId xmlns:p14="http://schemas.microsoft.com/office/powerpoint/2010/main" val="1307599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DCDBF008-DDDD-513D-3E55-2C4385717C69}"/>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102CB5F6-4D5A-57DF-AF04-514079340DDE}"/>
              </a:ext>
            </a:extLst>
          </p:cNvPr>
          <p:cNvSpPr>
            <a:spLocks noGrp="1"/>
          </p:cNvSpPr>
          <p:nvPr>
            <p:ph type="dt" sz="half" idx="10"/>
          </p:nvPr>
        </p:nvSpPr>
        <p:spPr/>
        <p:txBody>
          <a:bodyPr/>
          <a:lstStyle>
            <a:lvl1pPr>
              <a:defRPr/>
            </a:lvl1pPr>
          </a:lstStyle>
          <a:p>
            <a:pPr>
              <a:defRPr/>
            </a:pPr>
            <a:fld id="{D6FD2006-3D78-47F1-95E5-673D0534A48C}" type="datetime1">
              <a:rPr lang="en-US"/>
              <a:pPr>
                <a:defRPr/>
              </a:pPr>
              <a:t>5/30/2024</a:t>
            </a:fld>
            <a:endParaRPr lang="en-US" altLang="en-US"/>
          </a:p>
        </p:txBody>
      </p:sp>
      <p:sp>
        <p:nvSpPr>
          <p:cNvPr id="6" name="Footer Placeholder 4">
            <a:extLst>
              <a:ext uri="{FF2B5EF4-FFF2-40B4-BE49-F238E27FC236}">
                <a16:creationId xmlns:a16="http://schemas.microsoft.com/office/drawing/2014/main" id="{90C6F8A7-CD11-EAC4-D114-0D870195C8E5}"/>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7" name="Slide Number Placeholder 5">
            <a:extLst>
              <a:ext uri="{FF2B5EF4-FFF2-40B4-BE49-F238E27FC236}">
                <a16:creationId xmlns:a16="http://schemas.microsoft.com/office/drawing/2014/main" id="{1E64B590-8233-EF50-C8D3-A506EAC81D98}"/>
              </a:ext>
            </a:extLst>
          </p:cNvPr>
          <p:cNvSpPr>
            <a:spLocks noGrp="1"/>
          </p:cNvSpPr>
          <p:nvPr>
            <p:ph type="sldNum" sz="quarter" idx="12"/>
          </p:nvPr>
        </p:nvSpPr>
        <p:spPr/>
        <p:txBody>
          <a:bodyPr/>
          <a:lstStyle>
            <a:lvl1pPr>
              <a:defRPr/>
            </a:lvl1pPr>
          </a:lstStyle>
          <a:p>
            <a:fld id="{B7B91CC0-98E7-4B9E-90C8-7D478370131A}" type="slidenum">
              <a:rPr lang="en-US" altLang="en-US"/>
              <a:pPr/>
              <a:t>‹#›</a:t>
            </a:fld>
            <a:endParaRPr lang="en-US" altLang="en-US"/>
          </a:p>
        </p:txBody>
      </p:sp>
    </p:spTree>
    <p:extLst>
      <p:ext uri="{BB962C8B-B14F-4D97-AF65-F5344CB8AC3E}">
        <p14:creationId xmlns:p14="http://schemas.microsoft.com/office/powerpoint/2010/main" val="268981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CA3C0EDA-E998-1365-1A93-4EC84B6D7529}"/>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4666AE8-1B77-27A4-8D8B-FA98EB68332D}"/>
              </a:ext>
            </a:extLst>
          </p:cNvPr>
          <p:cNvSpPr>
            <a:spLocks noGrp="1"/>
          </p:cNvSpPr>
          <p:nvPr>
            <p:ph type="dt" sz="half" idx="10"/>
          </p:nvPr>
        </p:nvSpPr>
        <p:spPr/>
        <p:txBody>
          <a:bodyPr/>
          <a:lstStyle>
            <a:lvl1pPr>
              <a:defRPr/>
            </a:lvl1pPr>
          </a:lstStyle>
          <a:p>
            <a:pPr>
              <a:defRPr/>
            </a:pPr>
            <a:fld id="{1CAC82C8-F899-44E5-8019-BAC1FD943146}" type="datetime1">
              <a:rPr lang="en-US"/>
              <a:pPr>
                <a:defRPr/>
              </a:pPr>
              <a:t>5/30/2024</a:t>
            </a:fld>
            <a:endParaRPr lang="en-US" altLang="en-US"/>
          </a:p>
        </p:txBody>
      </p:sp>
      <p:sp>
        <p:nvSpPr>
          <p:cNvPr id="6" name="Footer Placeholder 4">
            <a:extLst>
              <a:ext uri="{FF2B5EF4-FFF2-40B4-BE49-F238E27FC236}">
                <a16:creationId xmlns:a16="http://schemas.microsoft.com/office/drawing/2014/main" id="{6D87B277-A86E-0167-A042-1A9BC793E947}"/>
              </a:ext>
            </a:extLst>
          </p:cNvPr>
          <p:cNvSpPr>
            <a:spLocks noGrp="1"/>
          </p:cNvSpPr>
          <p:nvPr>
            <p:ph type="ftr" sz="quarter" idx="11"/>
          </p:nvPr>
        </p:nvSpPr>
        <p:spPr/>
        <p:txBody>
          <a:bodyPr/>
          <a:lstStyle>
            <a:lvl1pPr>
              <a:defRPr/>
            </a:lvl1pPr>
          </a:lstStyle>
          <a:p>
            <a:pPr>
              <a:defRPr/>
            </a:pPr>
            <a:r>
              <a:rPr lang="en-US" altLang="en-US"/>
              <a:t>Dept of CSE., SOE-Dayananda Sagar University</a:t>
            </a:r>
          </a:p>
        </p:txBody>
      </p:sp>
      <p:sp>
        <p:nvSpPr>
          <p:cNvPr id="7" name="Slide Number Placeholder 5">
            <a:extLst>
              <a:ext uri="{FF2B5EF4-FFF2-40B4-BE49-F238E27FC236}">
                <a16:creationId xmlns:a16="http://schemas.microsoft.com/office/drawing/2014/main" id="{54481222-072D-89F8-AFF7-521E0F69F7D0}"/>
              </a:ext>
            </a:extLst>
          </p:cNvPr>
          <p:cNvSpPr>
            <a:spLocks noGrp="1"/>
          </p:cNvSpPr>
          <p:nvPr>
            <p:ph type="sldNum" sz="quarter" idx="12"/>
          </p:nvPr>
        </p:nvSpPr>
        <p:spPr/>
        <p:txBody>
          <a:bodyPr/>
          <a:lstStyle>
            <a:lvl1pPr>
              <a:defRPr/>
            </a:lvl1pPr>
          </a:lstStyle>
          <a:p>
            <a:fld id="{AB041446-DA0B-451B-B20A-E18C47107291}" type="slidenum">
              <a:rPr lang="en-US" altLang="en-US"/>
              <a:pPr/>
              <a:t>‹#›</a:t>
            </a:fld>
            <a:endParaRPr lang="en-US" altLang="en-US"/>
          </a:p>
        </p:txBody>
      </p:sp>
    </p:spTree>
    <p:extLst>
      <p:ext uri="{BB962C8B-B14F-4D97-AF65-F5344CB8AC3E}">
        <p14:creationId xmlns:p14="http://schemas.microsoft.com/office/powerpoint/2010/main" val="404050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B988F8F-67A9-EFC0-D943-43AB3C678D23}"/>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70625D08-7414-E226-75CB-FDCAD5F5658F}"/>
              </a:ext>
            </a:extLst>
          </p:cNvPr>
          <p:cNvSpPr>
            <a:spLocks noGrp="1"/>
          </p:cNvSpPr>
          <p:nvPr>
            <p:ph type="dt" sz="half" idx="10"/>
          </p:nvPr>
        </p:nvSpPr>
        <p:spPr/>
        <p:txBody>
          <a:bodyPr/>
          <a:lstStyle>
            <a:lvl1pPr>
              <a:defRPr/>
            </a:lvl1pPr>
          </a:lstStyle>
          <a:p>
            <a:pPr>
              <a:defRPr/>
            </a:pPr>
            <a:fld id="{CCD118F7-A711-4173-8C20-43E56DE6922E}" type="datetime1">
              <a:rPr lang="en-US"/>
              <a:pPr>
                <a:defRPr/>
              </a:pPr>
              <a:t>5/30/2024</a:t>
            </a:fld>
            <a:endParaRPr lang="en-US" altLang="en-US"/>
          </a:p>
        </p:txBody>
      </p:sp>
      <p:sp>
        <p:nvSpPr>
          <p:cNvPr id="6" name="Footer Placeholder 4">
            <a:extLst>
              <a:ext uri="{FF2B5EF4-FFF2-40B4-BE49-F238E27FC236}">
                <a16:creationId xmlns:a16="http://schemas.microsoft.com/office/drawing/2014/main" id="{1AB03B3A-3CC1-BE4F-93B4-7189FD3F1E8C}"/>
              </a:ext>
            </a:extLst>
          </p:cNvPr>
          <p:cNvSpPr>
            <a:spLocks noGrp="1"/>
          </p:cNvSpPr>
          <p:nvPr>
            <p:ph type="ftr" sz="quarter" idx="11"/>
          </p:nvPr>
        </p:nvSpPr>
        <p:spPr/>
        <p:txBody>
          <a:bodyPr/>
          <a:lstStyle>
            <a:lvl1pPr>
              <a:defRPr/>
            </a:lvl1pPr>
          </a:lstStyle>
          <a:p>
            <a:pPr>
              <a:defRPr/>
            </a:pPr>
            <a:r>
              <a:rPr lang="en-US" altLang="en-US"/>
              <a:t>Dept of CSE., SOE-Dayananda Sagar University</a:t>
            </a:r>
          </a:p>
        </p:txBody>
      </p:sp>
      <p:sp>
        <p:nvSpPr>
          <p:cNvPr id="7" name="Slide Number Placeholder 5">
            <a:extLst>
              <a:ext uri="{FF2B5EF4-FFF2-40B4-BE49-F238E27FC236}">
                <a16:creationId xmlns:a16="http://schemas.microsoft.com/office/drawing/2014/main" id="{D2B13CCA-DFD7-8277-6410-A9CDF3051976}"/>
              </a:ext>
            </a:extLst>
          </p:cNvPr>
          <p:cNvSpPr>
            <a:spLocks noGrp="1"/>
          </p:cNvSpPr>
          <p:nvPr>
            <p:ph type="sldNum" sz="quarter" idx="12"/>
          </p:nvPr>
        </p:nvSpPr>
        <p:spPr>
          <a:xfrm>
            <a:off x="511175" y="3244850"/>
            <a:ext cx="585788" cy="365125"/>
          </a:xfrm>
        </p:spPr>
        <p:txBody>
          <a:bodyPr/>
          <a:lstStyle>
            <a:lvl1pPr>
              <a:defRPr/>
            </a:lvl1pPr>
          </a:lstStyle>
          <a:p>
            <a:fld id="{40E10013-0128-4056-BED7-753A5FB63E25}" type="slidenum">
              <a:rPr lang="en-US" altLang="en-US"/>
              <a:pPr/>
              <a:t>‹#›</a:t>
            </a:fld>
            <a:endParaRPr lang="en-US" altLang="en-US"/>
          </a:p>
        </p:txBody>
      </p:sp>
    </p:spTree>
    <p:extLst>
      <p:ext uri="{BB962C8B-B14F-4D97-AF65-F5344CB8AC3E}">
        <p14:creationId xmlns:p14="http://schemas.microsoft.com/office/powerpoint/2010/main" val="350110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8F60FA0C-FB65-0217-FB0D-86FDA63672B6}"/>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CAD298-1642-AF32-C930-3DF9666CAF43}"/>
              </a:ext>
            </a:extLst>
          </p:cNvPr>
          <p:cNvSpPr>
            <a:spLocks noGrp="1"/>
          </p:cNvSpPr>
          <p:nvPr>
            <p:ph type="dt" sz="half" idx="10"/>
          </p:nvPr>
        </p:nvSpPr>
        <p:spPr/>
        <p:txBody>
          <a:bodyPr/>
          <a:lstStyle>
            <a:lvl1pPr>
              <a:defRPr/>
            </a:lvl1pPr>
          </a:lstStyle>
          <a:p>
            <a:pPr>
              <a:defRPr/>
            </a:pPr>
            <a:fld id="{6653AD16-917E-4AD4-B921-8B4E8BAAD0AD}" type="datetime1">
              <a:rPr lang="en-US"/>
              <a:pPr>
                <a:defRPr/>
              </a:pPr>
              <a:t>5/30/2024</a:t>
            </a:fld>
            <a:endParaRPr lang="en-US" altLang="en-US"/>
          </a:p>
        </p:txBody>
      </p:sp>
      <p:sp>
        <p:nvSpPr>
          <p:cNvPr id="6" name="Footer Placeholder 5">
            <a:extLst>
              <a:ext uri="{FF2B5EF4-FFF2-40B4-BE49-F238E27FC236}">
                <a16:creationId xmlns:a16="http://schemas.microsoft.com/office/drawing/2014/main" id="{A984F65F-8179-AEDD-54BE-5AEFF01FC283}"/>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7" name="Slide Number Placeholder 5">
            <a:extLst>
              <a:ext uri="{FF2B5EF4-FFF2-40B4-BE49-F238E27FC236}">
                <a16:creationId xmlns:a16="http://schemas.microsoft.com/office/drawing/2014/main" id="{C89466C1-F8F3-C27E-18DF-E051E60B1FC2}"/>
              </a:ext>
            </a:extLst>
          </p:cNvPr>
          <p:cNvSpPr>
            <a:spLocks noGrp="1"/>
          </p:cNvSpPr>
          <p:nvPr>
            <p:ph type="sldNum" sz="quarter" idx="12"/>
          </p:nvPr>
        </p:nvSpPr>
        <p:spPr/>
        <p:txBody>
          <a:bodyPr/>
          <a:lstStyle>
            <a:lvl1pPr>
              <a:defRPr/>
            </a:lvl1pPr>
          </a:lstStyle>
          <a:p>
            <a:fld id="{CCB3A2C7-73B7-4045-8069-DA10C9B08D35}" type="slidenum">
              <a:rPr lang="en-US" altLang="en-US"/>
              <a:pPr/>
              <a:t>‹#›</a:t>
            </a:fld>
            <a:endParaRPr lang="en-US" altLang="en-US"/>
          </a:p>
        </p:txBody>
      </p:sp>
    </p:spTree>
    <p:extLst>
      <p:ext uri="{BB962C8B-B14F-4D97-AF65-F5344CB8AC3E}">
        <p14:creationId xmlns:p14="http://schemas.microsoft.com/office/powerpoint/2010/main" val="1759625045"/>
      </p:ext>
    </p:extLst>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20ECF58C-4DE2-6029-4FA2-F3B84C5BC21B}"/>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6E75F11-113D-ADC8-4D5F-E1350645F558}"/>
              </a:ext>
            </a:extLst>
          </p:cNvPr>
          <p:cNvSpPr>
            <a:spLocks noGrp="1"/>
          </p:cNvSpPr>
          <p:nvPr>
            <p:ph type="dt" sz="half" idx="10"/>
          </p:nvPr>
        </p:nvSpPr>
        <p:spPr/>
        <p:txBody>
          <a:bodyPr/>
          <a:lstStyle>
            <a:lvl1pPr>
              <a:defRPr/>
            </a:lvl1pPr>
          </a:lstStyle>
          <a:p>
            <a:pPr>
              <a:defRPr/>
            </a:pPr>
            <a:fld id="{C526EDA8-56F5-42E2-8A8C-9954C118AD08}" type="datetime1">
              <a:rPr lang="en-US"/>
              <a:pPr>
                <a:defRPr/>
              </a:pPr>
              <a:t>5/30/2024</a:t>
            </a:fld>
            <a:endParaRPr lang="en-US" altLang="en-US"/>
          </a:p>
        </p:txBody>
      </p:sp>
      <p:sp>
        <p:nvSpPr>
          <p:cNvPr id="8" name="Footer Placeholder 7">
            <a:extLst>
              <a:ext uri="{FF2B5EF4-FFF2-40B4-BE49-F238E27FC236}">
                <a16:creationId xmlns:a16="http://schemas.microsoft.com/office/drawing/2014/main" id="{5EB28D8A-AFBE-24A8-C450-09AD18D2A291}"/>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9" name="Slide Number Placeholder 5">
            <a:extLst>
              <a:ext uri="{FF2B5EF4-FFF2-40B4-BE49-F238E27FC236}">
                <a16:creationId xmlns:a16="http://schemas.microsoft.com/office/drawing/2014/main" id="{DA26D724-99ED-68AE-EEF3-2C2E70F6012B}"/>
              </a:ext>
            </a:extLst>
          </p:cNvPr>
          <p:cNvSpPr>
            <a:spLocks noGrp="1"/>
          </p:cNvSpPr>
          <p:nvPr>
            <p:ph type="sldNum" sz="quarter" idx="12"/>
          </p:nvPr>
        </p:nvSpPr>
        <p:spPr/>
        <p:txBody>
          <a:bodyPr/>
          <a:lstStyle>
            <a:lvl1pPr>
              <a:defRPr/>
            </a:lvl1pPr>
          </a:lstStyle>
          <a:p>
            <a:fld id="{B24A02EB-DEE7-4CFF-82CB-F4F84457FD8C}" type="slidenum">
              <a:rPr lang="en-US" altLang="en-US"/>
              <a:pPr/>
              <a:t>‹#›</a:t>
            </a:fld>
            <a:endParaRPr lang="en-US" altLang="en-US"/>
          </a:p>
        </p:txBody>
      </p:sp>
    </p:spTree>
    <p:extLst>
      <p:ext uri="{BB962C8B-B14F-4D97-AF65-F5344CB8AC3E}">
        <p14:creationId xmlns:p14="http://schemas.microsoft.com/office/powerpoint/2010/main" val="1745702551"/>
      </p:ext>
    </p:extLst>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0C60D0D1-0377-BB2F-70B3-9BB6A686A8F3}"/>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2E2609D2-0187-4406-9D19-AEA7529810D0}"/>
              </a:ext>
            </a:extLst>
          </p:cNvPr>
          <p:cNvSpPr>
            <a:spLocks noGrp="1"/>
          </p:cNvSpPr>
          <p:nvPr>
            <p:ph type="dt" sz="half" idx="10"/>
          </p:nvPr>
        </p:nvSpPr>
        <p:spPr/>
        <p:txBody>
          <a:bodyPr/>
          <a:lstStyle>
            <a:lvl1pPr>
              <a:defRPr/>
            </a:lvl1pPr>
          </a:lstStyle>
          <a:p>
            <a:pPr>
              <a:defRPr/>
            </a:pPr>
            <a:fld id="{76EE3473-D989-4DC7-BE31-7858961FF600}" type="datetime1">
              <a:rPr lang="en-US"/>
              <a:pPr>
                <a:defRPr/>
              </a:pPr>
              <a:t>5/30/2024</a:t>
            </a:fld>
            <a:endParaRPr lang="en-US" altLang="en-US"/>
          </a:p>
        </p:txBody>
      </p:sp>
      <p:sp>
        <p:nvSpPr>
          <p:cNvPr id="5" name="Footer Placeholder 3">
            <a:extLst>
              <a:ext uri="{FF2B5EF4-FFF2-40B4-BE49-F238E27FC236}">
                <a16:creationId xmlns:a16="http://schemas.microsoft.com/office/drawing/2014/main" id="{EC3F11F4-D200-80B1-BADB-D58B67C6DFBF}"/>
              </a:ext>
            </a:extLst>
          </p:cNvPr>
          <p:cNvSpPr>
            <a:spLocks noGrp="1"/>
          </p:cNvSpPr>
          <p:nvPr>
            <p:ph type="ftr" sz="quarter" idx="11"/>
          </p:nvPr>
        </p:nvSpPr>
        <p:spPr/>
        <p:txBody>
          <a:bodyPr/>
          <a:lstStyle>
            <a:lvl1pPr>
              <a:defRPr/>
            </a:lvl1pPr>
          </a:lstStyle>
          <a:p>
            <a:pPr>
              <a:defRPr/>
            </a:pPr>
            <a:r>
              <a:rPr lang="en-US" altLang="en-US"/>
              <a:t>Dept of CSE., SOE-Dayananda Sagar University</a:t>
            </a:r>
          </a:p>
        </p:txBody>
      </p:sp>
      <p:sp>
        <p:nvSpPr>
          <p:cNvPr id="6" name="Slide Number Placeholder 4">
            <a:extLst>
              <a:ext uri="{FF2B5EF4-FFF2-40B4-BE49-F238E27FC236}">
                <a16:creationId xmlns:a16="http://schemas.microsoft.com/office/drawing/2014/main" id="{E7FCAD7C-B021-F1CD-EA5D-FE4D28DE46E0}"/>
              </a:ext>
            </a:extLst>
          </p:cNvPr>
          <p:cNvSpPr>
            <a:spLocks noGrp="1"/>
          </p:cNvSpPr>
          <p:nvPr>
            <p:ph type="sldNum" sz="quarter" idx="12"/>
          </p:nvPr>
        </p:nvSpPr>
        <p:spPr/>
        <p:txBody>
          <a:bodyPr/>
          <a:lstStyle>
            <a:lvl1pPr>
              <a:defRPr/>
            </a:lvl1pPr>
          </a:lstStyle>
          <a:p>
            <a:fld id="{DCEA095B-3E49-47B4-AD6D-4D369334170A}" type="slidenum">
              <a:rPr lang="en-US" altLang="en-US"/>
              <a:pPr/>
              <a:t>‹#›</a:t>
            </a:fld>
            <a:endParaRPr lang="en-US" altLang="en-US"/>
          </a:p>
        </p:txBody>
      </p:sp>
    </p:spTree>
    <p:extLst>
      <p:ext uri="{BB962C8B-B14F-4D97-AF65-F5344CB8AC3E}">
        <p14:creationId xmlns:p14="http://schemas.microsoft.com/office/powerpoint/2010/main" val="25993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96E6C3FC-7366-F414-D17F-EADBF8DD125F}"/>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a:extLst>
              <a:ext uri="{FF2B5EF4-FFF2-40B4-BE49-F238E27FC236}">
                <a16:creationId xmlns:a16="http://schemas.microsoft.com/office/drawing/2014/main" id="{7D572A31-6157-2E0F-7F10-0895617AB23A}"/>
              </a:ext>
            </a:extLst>
          </p:cNvPr>
          <p:cNvSpPr>
            <a:spLocks noGrp="1"/>
          </p:cNvSpPr>
          <p:nvPr>
            <p:ph type="dt" sz="half" idx="10"/>
          </p:nvPr>
        </p:nvSpPr>
        <p:spPr/>
        <p:txBody>
          <a:bodyPr/>
          <a:lstStyle>
            <a:lvl1pPr>
              <a:defRPr/>
            </a:lvl1pPr>
          </a:lstStyle>
          <a:p>
            <a:pPr>
              <a:defRPr/>
            </a:pPr>
            <a:fld id="{C3F73358-5E8A-44F5-9227-3A55F7A946C3}" type="datetime1">
              <a:rPr lang="en-US"/>
              <a:pPr>
                <a:defRPr/>
              </a:pPr>
              <a:t>5/30/2024</a:t>
            </a:fld>
            <a:endParaRPr lang="en-US" altLang="en-US"/>
          </a:p>
        </p:txBody>
      </p:sp>
      <p:sp>
        <p:nvSpPr>
          <p:cNvPr id="4" name="Footer Placeholder 2">
            <a:extLst>
              <a:ext uri="{FF2B5EF4-FFF2-40B4-BE49-F238E27FC236}">
                <a16:creationId xmlns:a16="http://schemas.microsoft.com/office/drawing/2014/main" id="{35D77927-80B4-A8C4-DA3E-7CE6B1589173}"/>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5" name="Slide Number Placeholder 3">
            <a:extLst>
              <a:ext uri="{FF2B5EF4-FFF2-40B4-BE49-F238E27FC236}">
                <a16:creationId xmlns:a16="http://schemas.microsoft.com/office/drawing/2014/main" id="{37D897BA-98DF-9F76-454C-27721171389B}"/>
              </a:ext>
            </a:extLst>
          </p:cNvPr>
          <p:cNvSpPr>
            <a:spLocks noGrp="1"/>
          </p:cNvSpPr>
          <p:nvPr>
            <p:ph type="sldNum" sz="quarter" idx="12"/>
          </p:nvPr>
        </p:nvSpPr>
        <p:spPr/>
        <p:txBody>
          <a:bodyPr/>
          <a:lstStyle>
            <a:lvl1pPr>
              <a:defRPr/>
            </a:lvl1pPr>
          </a:lstStyle>
          <a:p>
            <a:fld id="{E1E1CFA9-9B39-4938-913B-5657768416C4}" type="slidenum">
              <a:rPr lang="en-US" altLang="en-US"/>
              <a:pPr/>
              <a:t>‹#›</a:t>
            </a:fld>
            <a:endParaRPr lang="en-US" altLang="en-US"/>
          </a:p>
        </p:txBody>
      </p:sp>
    </p:spTree>
    <p:extLst>
      <p:ext uri="{BB962C8B-B14F-4D97-AF65-F5344CB8AC3E}">
        <p14:creationId xmlns:p14="http://schemas.microsoft.com/office/powerpoint/2010/main" val="391831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599F2C52-68C2-19F3-4463-08C147F513C4}"/>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B51CA56E-4799-DF77-7359-8A4B19AFCE1E}"/>
              </a:ext>
            </a:extLst>
          </p:cNvPr>
          <p:cNvSpPr>
            <a:spLocks noGrp="1"/>
          </p:cNvSpPr>
          <p:nvPr>
            <p:ph type="dt" sz="half" idx="10"/>
          </p:nvPr>
        </p:nvSpPr>
        <p:spPr/>
        <p:txBody>
          <a:bodyPr/>
          <a:lstStyle>
            <a:lvl1pPr>
              <a:defRPr/>
            </a:lvl1pPr>
          </a:lstStyle>
          <a:p>
            <a:pPr>
              <a:defRPr/>
            </a:pPr>
            <a:fld id="{4FADA80F-C13C-4A00-96F0-41A64B5D0361}" type="datetime1">
              <a:rPr lang="en-US"/>
              <a:pPr>
                <a:defRPr/>
              </a:pPr>
              <a:t>5/30/2024</a:t>
            </a:fld>
            <a:endParaRPr lang="en-US" altLang="en-US"/>
          </a:p>
        </p:txBody>
      </p:sp>
      <p:sp>
        <p:nvSpPr>
          <p:cNvPr id="7" name="Footer Placeholder 5">
            <a:extLst>
              <a:ext uri="{FF2B5EF4-FFF2-40B4-BE49-F238E27FC236}">
                <a16:creationId xmlns:a16="http://schemas.microsoft.com/office/drawing/2014/main" id="{73B28F3E-CB98-CC74-F611-2D4FB0F0FC0E}"/>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8" name="Slide Number Placeholder 6">
            <a:extLst>
              <a:ext uri="{FF2B5EF4-FFF2-40B4-BE49-F238E27FC236}">
                <a16:creationId xmlns:a16="http://schemas.microsoft.com/office/drawing/2014/main" id="{F496C503-A2CF-7D4E-74CC-AAAC18FA7282}"/>
              </a:ext>
            </a:extLst>
          </p:cNvPr>
          <p:cNvSpPr>
            <a:spLocks noGrp="1"/>
          </p:cNvSpPr>
          <p:nvPr>
            <p:ph type="sldNum" sz="quarter" idx="12"/>
          </p:nvPr>
        </p:nvSpPr>
        <p:spPr/>
        <p:txBody>
          <a:bodyPr/>
          <a:lstStyle>
            <a:lvl1pPr>
              <a:defRPr/>
            </a:lvl1pPr>
          </a:lstStyle>
          <a:p>
            <a:fld id="{9CDB3A39-F782-46A1-81CD-9C5EE5317097}" type="slidenum">
              <a:rPr lang="en-US" altLang="en-US"/>
              <a:pPr/>
              <a:t>‹#›</a:t>
            </a:fld>
            <a:endParaRPr lang="en-US" altLang="en-US"/>
          </a:p>
        </p:txBody>
      </p:sp>
    </p:spTree>
    <p:extLst>
      <p:ext uri="{BB962C8B-B14F-4D97-AF65-F5344CB8AC3E}">
        <p14:creationId xmlns:p14="http://schemas.microsoft.com/office/powerpoint/2010/main" val="650174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5AB1076A-99A0-FE1F-9513-722B98AAB071}"/>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DF5558C1-218B-A9D1-2476-25F8C9CAA074}"/>
              </a:ext>
            </a:extLst>
          </p:cNvPr>
          <p:cNvSpPr>
            <a:spLocks noGrp="1"/>
          </p:cNvSpPr>
          <p:nvPr>
            <p:ph type="dt" sz="half" idx="10"/>
          </p:nvPr>
        </p:nvSpPr>
        <p:spPr/>
        <p:txBody>
          <a:bodyPr/>
          <a:lstStyle>
            <a:lvl1pPr>
              <a:defRPr/>
            </a:lvl1pPr>
          </a:lstStyle>
          <a:p>
            <a:pPr>
              <a:defRPr/>
            </a:pPr>
            <a:fld id="{DC70FEF7-BCC9-41C0-B697-3EED32F96D1C}" type="datetime1">
              <a:rPr lang="en-US"/>
              <a:pPr>
                <a:defRPr/>
              </a:pPr>
              <a:t>5/30/2024</a:t>
            </a:fld>
            <a:endParaRPr lang="en-US" altLang="en-US"/>
          </a:p>
        </p:txBody>
      </p:sp>
      <p:sp>
        <p:nvSpPr>
          <p:cNvPr id="7" name="Footer Placeholder 5">
            <a:extLst>
              <a:ext uri="{FF2B5EF4-FFF2-40B4-BE49-F238E27FC236}">
                <a16:creationId xmlns:a16="http://schemas.microsoft.com/office/drawing/2014/main" id="{E3E21A9B-9136-39B3-2646-4B2C4FD56FFB}"/>
              </a:ext>
            </a:extLst>
          </p:cNvPr>
          <p:cNvSpPr>
            <a:spLocks noGrp="1"/>
          </p:cNvSpPr>
          <p:nvPr>
            <p:ph type="ftr" sz="quarter" idx="11"/>
          </p:nvPr>
        </p:nvSpPr>
        <p:spPr/>
        <p:txBody>
          <a:bodyPr/>
          <a:lstStyle>
            <a:lvl1pPr>
              <a:defRPr/>
            </a:lvl1pPr>
          </a:lstStyle>
          <a:p>
            <a:pPr>
              <a:defRPr/>
            </a:pPr>
            <a:r>
              <a:rPr lang="en-US" altLang="en-US"/>
              <a:t>CSE Dept., SET-Jain University</a:t>
            </a:r>
          </a:p>
        </p:txBody>
      </p:sp>
      <p:sp>
        <p:nvSpPr>
          <p:cNvPr id="8" name="Slide Number Placeholder 6">
            <a:extLst>
              <a:ext uri="{FF2B5EF4-FFF2-40B4-BE49-F238E27FC236}">
                <a16:creationId xmlns:a16="http://schemas.microsoft.com/office/drawing/2014/main" id="{2417A781-F665-5742-F898-918A2916689E}"/>
              </a:ext>
            </a:extLst>
          </p:cNvPr>
          <p:cNvSpPr>
            <a:spLocks noGrp="1"/>
          </p:cNvSpPr>
          <p:nvPr>
            <p:ph type="sldNum" sz="quarter" idx="12"/>
          </p:nvPr>
        </p:nvSpPr>
        <p:spPr>
          <a:xfrm>
            <a:off x="511175" y="4983163"/>
            <a:ext cx="585788" cy="365125"/>
          </a:xfrm>
        </p:spPr>
        <p:txBody>
          <a:bodyPr/>
          <a:lstStyle>
            <a:lvl1pPr>
              <a:defRPr/>
            </a:lvl1pPr>
          </a:lstStyle>
          <a:p>
            <a:fld id="{1B6786CA-64FF-4117-95FD-71D942A79FAF}" type="slidenum">
              <a:rPr lang="en-US" altLang="en-US"/>
              <a:pPr/>
              <a:t>‹#›</a:t>
            </a:fld>
            <a:endParaRPr lang="en-US" altLang="en-US"/>
          </a:p>
        </p:txBody>
      </p:sp>
    </p:spTree>
    <p:extLst>
      <p:ext uri="{BB962C8B-B14F-4D97-AF65-F5344CB8AC3E}">
        <p14:creationId xmlns:p14="http://schemas.microsoft.com/office/powerpoint/2010/main" val="4185064916"/>
      </p:ext>
    </p:extLst>
  </p:cSld>
  <p:clrMapOvr>
    <a:masterClrMapping/>
  </p:clrMapOvr>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grad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1DF6426E-9346-5B70-9B73-F5163EDE0AB4}"/>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AEF15FD9-F3A2-C772-F682-2C6590315BB3}"/>
                </a:ext>
              </a:extLst>
            </p:cNvPr>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a:extLst>
                <a:ext uri="{FF2B5EF4-FFF2-40B4-BE49-F238E27FC236}">
                  <a16:creationId xmlns:a16="http://schemas.microsoft.com/office/drawing/2014/main" id="{44A70605-D9E4-7062-3FB6-A65DD853F91A}"/>
                </a:ext>
              </a:extLst>
            </p:cNvPr>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a:extLst>
                <a:ext uri="{FF2B5EF4-FFF2-40B4-BE49-F238E27FC236}">
                  <a16:creationId xmlns:a16="http://schemas.microsoft.com/office/drawing/2014/main" id="{FDF93FC8-BDF6-98FA-D6F5-388233A634A5}"/>
                </a:ext>
              </a:extLst>
            </p:cNvPr>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a:extLst>
                <a:ext uri="{FF2B5EF4-FFF2-40B4-BE49-F238E27FC236}">
                  <a16:creationId xmlns:a16="http://schemas.microsoft.com/office/drawing/2014/main" id="{53FF8F15-6EC9-35BA-F765-95942ADE0289}"/>
                </a:ext>
              </a:extLst>
            </p:cNvPr>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a:extLst>
                <a:ext uri="{FF2B5EF4-FFF2-40B4-BE49-F238E27FC236}">
                  <a16:creationId xmlns:a16="http://schemas.microsoft.com/office/drawing/2014/main" id="{01ACCC09-2A2D-E770-B7EE-CB4AC2B29C37}"/>
                </a:ext>
              </a:extLst>
            </p:cNvPr>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a:extLst>
                <a:ext uri="{FF2B5EF4-FFF2-40B4-BE49-F238E27FC236}">
                  <a16:creationId xmlns:a16="http://schemas.microsoft.com/office/drawing/2014/main" id="{FDD0503E-5AAE-AB65-AF09-6953B515495F}"/>
                </a:ext>
              </a:extLst>
            </p:cNvPr>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a:extLst>
                <a:ext uri="{FF2B5EF4-FFF2-40B4-BE49-F238E27FC236}">
                  <a16:creationId xmlns:a16="http://schemas.microsoft.com/office/drawing/2014/main" id="{4243889A-C82C-CECE-5CD4-3F3DC9B10566}"/>
                </a:ext>
              </a:extLst>
            </p:cNvPr>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a:extLst>
                <a:ext uri="{FF2B5EF4-FFF2-40B4-BE49-F238E27FC236}">
                  <a16:creationId xmlns:a16="http://schemas.microsoft.com/office/drawing/2014/main" id="{5F3C2355-82C6-C2CF-AC7C-E2F527D6A370}"/>
                </a:ext>
              </a:extLst>
            </p:cNvPr>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a:extLst>
                <a:ext uri="{FF2B5EF4-FFF2-40B4-BE49-F238E27FC236}">
                  <a16:creationId xmlns:a16="http://schemas.microsoft.com/office/drawing/2014/main" id="{1FBDE6E9-A8DC-E89F-5575-6FA9DA24664E}"/>
                </a:ext>
              </a:extLst>
            </p:cNvPr>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a:extLst>
                <a:ext uri="{FF2B5EF4-FFF2-40B4-BE49-F238E27FC236}">
                  <a16:creationId xmlns:a16="http://schemas.microsoft.com/office/drawing/2014/main" id="{14A462E2-CB3D-355D-E279-F32BC0726004}"/>
                </a:ext>
              </a:extLst>
            </p:cNvPr>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a:extLst>
                <a:ext uri="{FF2B5EF4-FFF2-40B4-BE49-F238E27FC236}">
                  <a16:creationId xmlns:a16="http://schemas.microsoft.com/office/drawing/2014/main" id="{EA7A2A52-AB70-7E59-3D56-DDD36EC35BE6}"/>
                </a:ext>
              </a:extLst>
            </p:cNvPr>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a:extLst>
                <a:ext uri="{FF2B5EF4-FFF2-40B4-BE49-F238E27FC236}">
                  <a16:creationId xmlns:a16="http://schemas.microsoft.com/office/drawing/2014/main" id="{5E94E109-5799-38C9-C304-ACFD3A881AC3}"/>
                </a:ext>
              </a:extLst>
            </p:cNvPr>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a:extLst>
              <a:ext uri="{FF2B5EF4-FFF2-40B4-BE49-F238E27FC236}">
                <a16:creationId xmlns:a16="http://schemas.microsoft.com/office/drawing/2014/main" id="{5EB8F424-6FFC-AE87-E10F-88AAE4A308ED}"/>
              </a:ext>
            </a:extLst>
          </p:cNvPr>
          <p:cNvGrpSpPr>
            <a:grpSpLocks/>
          </p:cNvGrpSpPr>
          <p:nvPr/>
        </p:nvGrpSpPr>
        <p:grpSpPr bwMode="auto">
          <a:xfrm>
            <a:off x="20638" y="0"/>
            <a:ext cx="1952625" cy="6853238"/>
            <a:chOff x="6627813" y="196102"/>
            <a:chExt cx="1952625" cy="5677649"/>
          </a:xfrm>
        </p:grpSpPr>
        <p:sp>
          <p:nvSpPr>
            <p:cNvPr id="1034" name="Freeform 27">
              <a:extLst>
                <a:ext uri="{FF2B5EF4-FFF2-40B4-BE49-F238E27FC236}">
                  <a16:creationId xmlns:a16="http://schemas.microsoft.com/office/drawing/2014/main" id="{8DBF3E48-3434-6E8E-DEE2-4F9FDB1694BB}"/>
                </a:ext>
              </a:extLst>
            </p:cNvPr>
            <p:cNvSpPr>
              <a:spLocks/>
            </p:cNvSpPr>
            <p:nvPr/>
          </p:nvSpPr>
          <p:spPr bwMode="auto">
            <a:xfrm>
              <a:off x="6627813" y="196102"/>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a:extLst>
                <a:ext uri="{FF2B5EF4-FFF2-40B4-BE49-F238E27FC236}">
                  <a16:creationId xmlns:a16="http://schemas.microsoft.com/office/drawing/2014/main" id="{D7B3C931-9D23-6C47-4D31-BA2AD5CDDD16}"/>
                </a:ext>
              </a:extLst>
            </p:cNvPr>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a:extLst>
                <a:ext uri="{FF2B5EF4-FFF2-40B4-BE49-F238E27FC236}">
                  <a16:creationId xmlns:a16="http://schemas.microsoft.com/office/drawing/2014/main" id="{A724E0B6-5D9E-E733-E7F9-F17511D24CA6}"/>
                </a:ext>
              </a:extLst>
            </p:cNvPr>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a:extLst>
                <a:ext uri="{FF2B5EF4-FFF2-40B4-BE49-F238E27FC236}">
                  <a16:creationId xmlns:a16="http://schemas.microsoft.com/office/drawing/2014/main" id="{A7EA2ED5-BFFA-C0A4-523C-474C25FA7FE6}"/>
                </a:ext>
              </a:extLst>
            </p:cNvPr>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a:extLst>
                <a:ext uri="{FF2B5EF4-FFF2-40B4-BE49-F238E27FC236}">
                  <a16:creationId xmlns:a16="http://schemas.microsoft.com/office/drawing/2014/main" id="{BBF00B9E-1354-2C19-C39D-01287E5886A1}"/>
                </a:ext>
              </a:extLst>
            </p:cNvPr>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a:extLst>
                <a:ext uri="{FF2B5EF4-FFF2-40B4-BE49-F238E27FC236}">
                  <a16:creationId xmlns:a16="http://schemas.microsoft.com/office/drawing/2014/main" id="{AB1DAD49-EBDA-D5BF-78E8-2AF0ED74DF04}"/>
                </a:ext>
              </a:extLst>
            </p:cNvPr>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a:extLst>
                <a:ext uri="{FF2B5EF4-FFF2-40B4-BE49-F238E27FC236}">
                  <a16:creationId xmlns:a16="http://schemas.microsoft.com/office/drawing/2014/main" id="{62AE0D57-D7A4-5F05-4CB4-59EF884F34C5}"/>
                </a:ext>
              </a:extLst>
            </p:cNvPr>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a:extLst>
                <a:ext uri="{FF2B5EF4-FFF2-40B4-BE49-F238E27FC236}">
                  <a16:creationId xmlns:a16="http://schemas.microsoft.com/office/drawing/2014/main" id="{ED37E8AC-29A2-FC70-100B-4440485F48E4}"/>
                </a:ext>
              </a:extLst>
            </p:cNvPr>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a:extLst>
                <a:ext uri="{FF2B5EF4-FFF2-40B4-BE49-F238E27FC236}">
                  <a16:creationId xmlns:a16="http://schemas.microsoft.com/office/drawing/2014/main" id="{3E945C7B-E2D5-4627-B594-050D1CF41961}"/>
                </a:ext>
              </a:extLst>
            </p:cNvPr>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a:extLst>
                <a:ext uri="{FF2B5EF4-FFF2-40B4-BE49-F238E27FC236}">
                  <a16:creationId xmlns:a16="http://schemas.microsoft.com/office/drawing/2014/main" id="{55DF607E-A4C6-6B82-1DBF-AB81BED5E7C9}"/>
                </a:ext>
              </a:extLst>
            </p:cNvPr>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a:extLst>
                <a:ext uri="{FF2B5EF4-FFF2-40B4-BE49-F238E27FC236}">
                  <a16:creationId xmlns:a16="http://schemas.microsoft.com/office/drawing/2014/main" id="{0C5047D7-9FAE-7EE1-F1B8-AD3968C8EB1D}"/>
                </a:ext>
              </a:extLst>
            </p:cNvPr>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a:extLst>
                <a:ext uri="{FF2B5EF4-FFF2-40B4-BE49-F238E27FC236}">
                  <a16:creationId xmlns:a16="http://schemas.microsoft.com/office/drawing/2014/main" id="{6908A73D-6D77-DF94-B8D5-3CCCA4A46BCF}"/>
                </a:ext>
              </a:extLst>
            </p:cNvPr>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a:extLst>
              <a:ext uri="{FF2B5EF4-FFF2-40B4-BE49-F238E27FC236}">
                <a16:creationId xmlns:a16="http://schemas.microsoft.com/office/drawing/2014/main" id="{101930D4-E1EA-E324-8302-844301754709}"/>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D0253B09-D17D-0063-25DE-346C85236623}"/>
              </a:ext>
            </a:extLst>
          </p:cNvPr>
          <p:cNvSpPr>
            <a:spLocks noGrp="1" noChangeArrowheads="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a:extLst>
              <a:ext uri="{FF2B5EF4-FFF2-40B4-BE49-F238E27FC236}">
                <a16:creationId xmlns:a16="http://schemas.microsoft.com/office/drawing/2014/main" id="{EBD3D04F-1DCE-F8DB-86A8-1A77011A1330}"/>
              </a:ext>
            </a:extLst>
          </p:cNvPr>
          <p:cNvSpPr>
            <a:spLocks noGrp="1" noChangeArrowheads="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2E5459A-C15D-6A23-7992-839AB154A06E}"/>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7B1EAF3E-15A9-42EC-8426-1BEA1F30AD10}" type="datetime1">
              <a:rPr lang="en-US"/>
              <a:pPr>
                <a:defRPr/>
              </a:pPr>
              <a:t>5/30/2024</a:t>
            </a:fld>
            <a:endParaRPr lang="en-US" altLang="en-US"/>
          </a:p>
        </p:txBody>
      </p:sp>
      <p:sp>
        <p:nvSpPr>
          <p:cNvPr id="5" name="Footer Placeholder 4">
            <a:extLst>
              <a:ext uri="{FF2B5EF4-FFF2-40B4-BE49-F238E27FC236}">
                <a16:creationId xmlns:a16="http://schemas.microsoft.com/office/drawing/2014/main" id="{D6402301-830C-7624-91FC-0C9A60274CF3}"/>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r>
              <a:rPr lang="en-US" altLang="en-US"/>
              <a:t>CSE Dept., SET-Jain University</a:t>
            </a:r>
          </a:p>
        </p:txBody>
      </p:sp>
      <p:sp>
        <p:nvSpPr>
          <p:cNvPr id="6" name="Slide Number Placeholder 5">
            <a:extLst>
              <a:ext uri="{FF2B5EF4-FFF2-40B4-BE49-F238E27FC236}">
                <a16:creationId xmlns:a16="http://schemas.microsoft.com/office/drawing/2014/main" id="{5DC39832-2290-AE08-E8C3-D05DEB90D4AF}"/>
              </a:ext>
            </a:extLst>
          </p:cNvPr>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defRPr>
            </a:lvl1pPr>
          </a:lstStyle>
          <a:p>
            <a:fld id="{AAED24E4-1226-4734-82E1-7FE6AC63CD9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 id="2147484080" r:id="rId13"/>
    <p:sldLayoutId id="2147484081" r:id="rId14"/>
    <p:sldLayoutId id="2147484082" r:id="rId15"/>
    <p:sldLayoutId id="2147484083" r:id="rId16"/>
  </p:sldLayoutIdLst>
  <p:hf sldNum="0" hdr="0"/>
  <p:txStyles>
    <p:title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018662F0-B6B7-CD14-2390-529255316673}"/>
              </a:ext>
            </a:extLst>
          </p:cNvPr>
          <p:cNvSpPr>
            <a:spLocks noGrp="1" noChangeArrowheads="1"/>
          </p:cNvSpPr>
          <p:nvPr>
            <p:ph type="subTitle" idx="1"/>
          </p:nvPr>
        </p:nvSpPr>
        <p:spPr>
          <a:xfrm>
            <a:off x="673823" y="3107656"/>
            <a:ext cx="7772400" cy="731838"/>
          </a:xfrm>
        </p:spPr>
        <p:txBody>
          <a:bodyPr/>
          <a:lstStyle/>
          <a:p>
            <a:pPr algn="ctr" eaLnBrk="1" hangingPunct="1"/>
            <a:r>
              <a:rPr lang="en-US" altLang="en-US" sz="2800" b="1" dirty="0">
                <a:solidFill>
                  <a:srgbClr val="420408"/>
                </a:solidFill>
                <a:latin typeface="Calibri" panose="020F0502020204030204" pitchFamily="34" charset="0"/>
                <a:cs typeface="Calibri" panose="020F0502020204030204" pitchFamily="34" charset="0"/>
              </a:rPr>
              <a:t>SENTIMENTAL ANALYSIS OF ONLINE PRODUCT REVIEWS</a:t>
            </a:r>
          </a:p>
        </p:txBody>
      </p:sp>
      <p:sp>
        <p:nvSpPr>
          <p:cNvPr id="20484" name="TextBox 1">
            <a:extLst>
              <a:ext uri="{FF2B5EF4-FFF2-40B4-BE49-F238E27FC236}">
                <a16:creationId xmlns:a16="http://schemas.microsoft.com/office/drawing/2014/main" id="{3AE11213-1C86-1614-4A7A-9AD069A71B54}"/>
              </a:ext>
            </a:extLst>
          </p:cNvPr>
          <p:cNvSpPr txBox="1">
            <a:spLocks noChangeArrowheads="1"/>
          </p:cNvSpPr>
          <p:nvPr/>
        </p:nvSpPr>
        <p:spPr bwMode="auto">
          <a:xfrm>
            <a:off x="2590800" y="5105400"/>
            <a:ext cx="3962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IN" altLang="en-US" b="1" dirty="0">
                <a:solidFill>
                  <a:schemeClr val="tx1"/>
                </a:solidFill>
                <a:latin typeface="Arial" panose="020B0604020202020204" pitchFamily="34" charset="0"/>
              </a:rPr>
              <a:t>Presented By:</a:t>
            </a:r>
          </a:p>
          <a:p>
            <a:pPr algn="ctr" eaLnBrk="1" hangingPunct="1">
              <a:spcBef>
                <a:spcPct val="0"/>
              </a:spcBef>
              <a:buClrTx/>
              <a:buFontTx/>
              <a:buNone/>
            </a:pPr>
            <a:r>
              <a:rPr lang="en-IN" altLang="en-US" b="1" dirty="0">
                <a:solidFill>
                  <a:schemeClr val="tx1"/>
                </a:solidFill>
                <a:latin typeface="Arial" panose="020B0604020202020204" pitchFamily="34" charset="0"/>
              </a:rPr>
              <a:t> Ankita (ENG22AM0004)</a:t>
            </a:r>
          </a:p>
          <a:p>
            <a:pPr algn="ctr" eaLnBrk="1" hangingPunct="1">
              <a:spcBef>
                <a:spcPct val="0"/>
              </a:spcBef>
              <a:buClrTx/>
              <a:buFontTx/>
              <a:buNone/>
            </a:pPr>
            <a:r>
              <a:rPr lang="en-IN" altLang="en-US" b="1" dirty="0">
                <a:solidFill>
                  <a:schemeClr val="tx1"/>
                </a:solidFill>
                <a:latin typeface="Arial" panose="020B0604020202020204" pitchFamily="34" charset="0"/>
              </a:rPr>
              <a:t>      Ankitha R (ENG22AM0005)</a:t>
            </a:r>
          </a:p>
          <a:p>
            <a:pPr algn="ctr" eaLnBrk="1" hangingPunct="1">
              <a:spcBef>
                <a:spcPct val="0"/>
              </a:spcBef>
              <a:buClrTx/>
              <a:buFontTx/>
              <a:buNone/>
            </a:pPr>
            <a:r>
              <a:rPr lang="en-IN" altLang="en-US" b="1" dirty="0">
                <a:solidFill>
                  <a:schemeClr val="tx1"/>
                </a:solidFill>
                <a:latin typeface="Arial" panose="020B0604020202020204" pitchFamily="34" charset="0"/>
              </a:rPr>
              <a:t>      B H Pooja(ENG22AM0006)</a:t>
            </a:r>
          </a:p>
          <a:p>
            <a:pPr algn="ctr" eaLnBrk="1" hangingPunct="1">
              <a:spcBef>
                <a:spcPct val="0"/>
              </a:spcBef>
              <a:buClrTx/>
              <a:buFontTx/>
              <a:buNone/>
            </a:pPr>
            <a:r>
              <a:rPr lang="en-IN" altLang="en-US" b="1" dirty="0">
                <a:solidFill>
                  <a:schemeClr val="tx1"/>
                </a:solidFill>
                <a:latin typeface="Arial" panose="020B0604020202020204" pitchFamily="34" charset="0"/>
              </a:rPr>
              <a:t>      M Nandini (ENG22AM0030)</a:t>
            </a:r>
          </a:p>
          <a:p>
            <a:pPr algn="ctr" eaLnBrk="1" hangingPunct="1">
              <a:spcBef>
                <a:spcPct val="0"/>
              </a:spcBef>
              <a:buClrTx/>
              <a:buFontTx/>
              <a:buNone/>
            </a:pPr>
            <a:endParaRPr lang="en-IN" altLang="en-US" b="1" dirty="0">
              <a:solidFill>
                <a:schemeClr val="tx1"/>
              </a:solidFill>
              <a:latin typeface="Arial" panose="020B0604020202020204" pitchFamily="34" charset="0"/>
            </a:endParaRPr>
          </a:p>
        </p:txBody>
      </p:sp>
      <p:sp>
        <p:nvSpPr>
          <p:cNvPr id="20485" name="TextBox 5">
            <a:extLst>
              <a:ext uri="{FF2B5EF4-FFF2-40B4-BE49-F238E27FC236}">
                <a16:creationId xmlns:a16="http://schemas.microsoft.com/office/drawing/2014/main" id="{8392A17F-7D7B-858B-B933-9ECEDC744090}"/>
              </a:ext>
            </a:extLst>
          </p:cNvPr>
          <p:cNvSpPr txBox="1">
            <a:spLocks noChangeArrowheads="1"/>
          </p:cNvSpPr>
          <p:nvPr/>
        </p:nvSpPr>
        <p:spPr bwMode="auto">
          <a:xfrm>
            <a:off x="1581150" y="4038600"/>
            <a:ext cx="59055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endParaRPr lang="en-IN" altLang="en-US" sz="2000" b="1" dirty="0">
              <a:solidFill>
                <a:srgbClr val="003217"/>
              </a:solidFill>
              <a:latin typeface="Calibri" panose="020F0502020204030204" pitchFamily="34" charset="0"/>
              <a:cs typeface="Calibri" panose="020F0502020204030204" pitchFamily="34" charset="0"/>
            </a:endParaRPr>
          </a:p>
          <a:p>
            <a:pPr algn="ctr" eaLnBrk="1" hangingPunct="1">
              <a:spcBef>
                <a:spcPct val="0"/>
              </a:spcBef>
              <a:buClrTx/>
              <a:buFontTx/>
              <a:buNone/>
            </a:pPr>
            <a:r>
              <a:rPr lang="en-IN" altLang="en-US" sz="2000" b="1" dirty="0">
                <a:solidFill>
                  <a:srgbClr val="003217"/>
                </a:solidFill>
                <a:latin typeface="Calibri" panose="020F0502020204030204" pitchFamily="34" charset="0"/>
                <a:cs typeface="Calibri" panose="020F0502020204030204" pitchFamily="34" charset="0"/>
              </a:rPr>
              <a:t>Under the Supervision</a:t>
            </a:r>
          </a:p>
          <a:p>
            <a:pPr algn="ctr" eaLnBrk="1" hangingPunct="1">
              <a:spcBef>
                <a:spcPct val="0"/>
              </a:spcBef>
              <a:buClrTx/>
              <a:buFontTx/>
              <a:buNone/>
            </a:pPr>
            <a:r>
              <a:rPr lang="en-IN" altLang="en-US" sz="2000" b="1" dirty="0">
                <a:solidFill>
                  <a:srgbClr val="003217"/>
                </a:solidFill>
                <a:latin typeface="Calibri" panose="020F0502020204030204" pitchFamily="34" charset="0"/>
                <a:cs typeface="Calibri" panose="020F0502020204030204" pitchFamily="34" charset="0"/>
              </a:rPr>
              <a:t> Prof . SRIRAM KUMAR</a:t>
            </a:r>
          </a:p>
          <a:p>
            <a:pPr algn="ctr" eaLnBrk="1" hangingPunct="1">
              <a:spcBef>
                <a:spcPct val="0"/>
              </a:spcBef>
              <a:buClrTx/>
              <a:buFontTx/>
              <a:buNone/>
            </a:pPr>
            <a:endParaRPr lang="en-IN" altLang="en-US" sz="2000" b="1" dirty="0">
              <a:solidFill>
                <a:srgbClr val="003217"/>
              </a:solidFill>
              <a:latin typeface="Calibri" panose="020F0502020204030204" pitchFamily="34" charset="0"/>
              <a:cs typeface="Calibri" panose="020F0502020204030204" pitchFamily="34" charset="0"/>
            </a:endParaRPr>
          </a:p>
          <a:p>
            <a:pPr algn="ctr" eaLnBrk="1" hangingPunct="1">
              <a:spcBef>
                <a:spcPct val="0"/>
              </a:spcBef>
              <a:buClrTx/>
              <a:buFontTx/>
              <a:buNone/>
            </a:pPr>
            <a:endParaRPr lang="en-IN" altLang="en-US" sz="2000" b="1" dirty="0">
              <a:solidFill>
                <a:srgbClr val="003217"/>
              </a:solidFill>
              <a:latin typeface="Calibri" panose="020F0502020204030204" pitchFamily="34" charset="0"/>
              <a:cs typeface="Calibri" panose="020F0502020204030204" pitchFamily="34" charset="0"/>
            </a:endParaRPr>
          </a:p>
          <a:p>
            <a:pPr algn="ctr" eaLnBrk="1" hangingPunct="1">
              <a:spcBef>
                <a:spcPct val="0"/>
              </a:spcBef>
              <a:buClrTx/>
              <a:buFontTx/>
              <a:buNone/>
            </a:pPr>
            <a:endParaRPr lang="en-IN" altLang="en-US" sz="2000" b="1" dirty="0">
              <a:solidFill>
                <a:srgbClr val="003217"/>
              </a:solidFill>
              <a:latin typeface="Calibri" panose="020F0502020204030204" pitchFamily="34" charset="0"/>
              <a:cs typeface="Calibri" panose="020F0502020204030204" pitchFamily="34" charset="0"/>
            </a:endParaRPr>
          </a:p>
        </p:txBody>
      </p:sp>
      <p:sp>
        <p:nvSpPr>
          <p:cNvPr id="20487" name="Rectangle 3">
            <a:extLst>
              <a:ext uri="{FF2B5EF4-FFF2-40B4-BE49-F238E27FC236}">
                <a16:creationId xmlns:a16="http://schemas.microsoft.com/office/drawing/2014/main" id="{7C2A4A92-0425-7A14-A58B-9A03D7394840}"/>
              </a:ext>
            </a:extLst>
          </p:cNvPr>
          <p:cNvSpPr txBox="1">
            <a:spLocks noChangeArrowheads="1"/>
          </p:cNvSpPr>
          <p:nvPr/>
        </p:nvSpPr>
        <p:spPr bwMode="auto">
          <a:xfrm>
            <a:off x="-88187" y="1198228"/>
            <a:ext cx="92202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669925" indent="-325438">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022350" indent="-350838">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339850" indent="-315913">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1681163" indent="-339725">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1383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5955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0527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5099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20000"/>
              </a:spcBef>
              <a:buSzPct val="65000"/>
              <a:buFont typeface="Wingdings" panose="05000000000000000000" pitchFamily="2" charset="2"/>
              <a:buNone/>
            </a:pPr>
            <a:r>
              <a:rPr lang="en-US" altLang="en-US" sz="2800" b="1" dirty="0">
                <a:solidFill>
                  <a:srgbClr val="0D0D47"/>
                </a:solidFill>
                <a:latin typeface="Calibri" panose="020F0502020204030204" pitchFamily="34" charset="0"/>
                <a:cs typeface="Calibri" panose="020F0502020204030204" pitchFamily="34" charset="0"/>
              </a:rPr>
              <a:t>Department of </a:t>
            </a:r>
            <a:r>
              <a:rPr lang="en-IN" altLang="en-US" sz="2800" b="1" dirty="0">
                <a:solidFill>
                  <a:srgbClr val="0D0D47"/>
                </a:solidFill>
                <a:latin typeface="Calibri" panose="020F0502020204030204" pitchFamily="34" charset="0"/>
                <a:cs typeface="Calibri" panose="020F0502020204030204" pitchFamily="34" charset="0"/>
              </a:rPr>
              <a:t>CSE</a:t>
            </a:r>
          </a:p>
          <a:p>
            <a:pPr algn="ctr" eaLnBrk="1" hangingPunct="1">
              <a:spcBef>
                <a:spcPct val="20000"/>
              </a:spcBef>
              <a:buSzPct val="65000"/>
              <a:buFont typeface="Wingdings" panose="05000000000000000000" pitchFamily="2" charset="2"/>
              <a:buNone/>
            </a:pPr>
            <a:r>
              <a:rPr lang="en-IN" altLang="en-US" sz="2800" b="1" dirty="0">
                <a:solidFill>
                  <a:srgbClr val="0D0D47"/>
                </a:solidFill>
                <a:latin typeface="Calibri" panose="020F0502020204030204" pitchFamily="34" charset="0"/>
                <a:cs typeface="Calibri" panose="020F0502020204030204" pitchFamily="34" charset="0"/>
              </a:rPr>
              <a:t>(ARTIFICIAL INTELLIGENCE AND MACHINE LEARNING)</a:t>
            </a:r>
            <a:endParaRPr lang="en-US" altLang="en-US" sz="2800" b="1" dirty="0">
              <a:solidFill>
                <a:srgbClr val="0D0D47"/>
              </a:solidFill>
              <a:latin typeface="Calibri" panose="020F0502020204030204" pitchFamily="34" charset="0"/>
              <a:cs typeface="Calibri" panose="020F0502020204030204" pitchFamily="34" charset="0"/>
            </a:endParaRPr>
          </a:p>
        </p:txBody>
      </p:sp>
      <p:pic>
        <p:nvPicPr>
          <p:cNvPr id="2" name="Image3">
            <a:extLst>
              <a:ext uri="{FF2B5EF4-FFF2-40B4-BE49-F238E27FC236}">
                <a16:creationId xmlns:a16="http://schemas.microsoft.com/office/drawing/2014/main" id="{5A7D38B9-9950-9CF3-90A6-842284610D3F}"/>
              </a:ext>
            </a:extLst>
          </p:cNvPr>
          <p:cNvPicPr>
            <a:picLocks noChangeAspect="1"/>
          </p:cNvPicPr>
          <p:nvPr/>
        </p:nvPicPr>
        <p:blipFill>
          <a:blip r:embed="rId3"/>
          <a:srcRect l="10931" t="23735" r="11113" b="24168"/>
          <a:stretch>
            <a:fillRect/>
          </a:stretch>
        </p:blipFill>
        <p:spPr bwMode="auto">
          <a:xfrm>
            <a:off x="2971800" y="183568"/>
            <a:ext cx="2971800" cy="952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9BC5-C633-EAA9-2E5D-884B313EF678}"/>
              </a:ext>
            </a:extLst>
          </p:cNvPr>
          <p:cNvSpPr>
            <a:spLocks noGrp="1"/>
          </p:cNvSpPr>
          <p:nvPr>
            <p:ph type="title"/>
          </p:nvPr>
        </p:nvSpPr>
        <p:spPr/>
        <p:txBody>
          <a:bodyPr/>
          <a:lstStyle/>
          <a:p>
            <a:r>
              <a:rPr lang="en-IN" dirty="0"/>
              <a:t>Dataset:</a:t>
            </a:r>
          </a:p>
        </p:txBody>
      </p:sp>
      <p:pic>
        <p:nvPicPr>
          <p:cNvPr id="7" name="Content Placeholder 6">
            <a:extLst>
              <a:ext uri="{FF2B5EF4-FFF2-40B4-BE49-F238E27FC236}">
                <a16:creationId xmlns:a16="http://schemas.microsoft.com/office/drawing/2014/main" id="{22CDFDCA-E3FE-DF80-EC9D-DE5AED276B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837" y="1371600"/>
            <a:ext cx="8234363" cy="4862290"/>
          </a:xfrm>
        </p:spPr>
      </p:pic>
      <p:sp>
        <p:nvSpPr>
          <p:cNvPr id="4" name="Date Placeholder 3">
            <a:extLst>
              <a:ext uri="{FF2B5EF4-FFF2-40B4-BE49-F238E27FC236}">
                <a16:creationId xmlns:a16="http://schemas.microsoft.com/office/drawing/2014/main" id="{3F3B2B69-AC4B-90D1-A039-1F701EC507C3}"/>
              </a:ext>
            </a:extLst>
          </p:cNvPr>
          <p:cNvSpPr>
            <a:spLocks noGrp="1"/>
          </p:cNvSpPr>
          <p:nvPr>
            <p:ph type="dt" sz="half" idx="10"/>
          </p:nvPr>
        </p:nvSpPr>
        <p:spPr/>
        <p:txBody>
          <a:bodyPr/>
          <a:lstStyle/>
          <a:p>
            <a:pPr>
              <a:defRPr/>
            </a:pPr>
            <a:fld id="{1CAC82C8-F899-44E5-8019-BAC1FD943146}" type="datetime1">
              <a:rPr lang="en-US" smtClean="0"/>
              <a:pPr>
                <a:defRPr/>
              </a:pPr>
              <a:t>5/30/2024</a:t>
            </a:fld>
            <a:endParaRPr lang="en-US" altLang="en-US"/>
          </a:p>
        </p:txBody>
      </p:sp>
      <p:sp>
        <p:nvSpPr>
          <p:cNvPr id="5" name="Footer Placeholder 4">
            <a:extLst>
              <a:ext uri="{FF2B5EF4-FFF2-40B4-BE49-F238E27FC236}">
                <a16:creationId xmlns:a16="http://schemas.microsoft.com/office/drawing/2014/main" id="{98EC0418-F027-FC03-B40D-A81755270770}"/>
              </a:ext>
            </a:extLst>
          </p:cNvPr>
          <p:cNvSpPr>
            <a:spLocks noGrp="1"/>
          </p:cNvSpPr>
          <p:nvPr>
            <p:ph type="ftr" sz="quarter" idx="11"/>
          </p:nvPr>
        </p:nvSpPr>
        <p:spPr/>
        <p:txBody>
          <a:bodyPr/>
          <a:lstStyle/>
          <a:p>
            <a:pPr>
              <a:defRPr/>
            </a:pPr>
            <a:r>
              <a:rPr lang="en-US" altLang="en-US"/>
              <a:t>Dept of CSE., SOE-Dayananda Sagar University</a:t>
            </a:r>
          </a:p>
        </p:txBody>
      </p:sp>
    </p:spTree>
    <p:extLst>
      <p:ext uri="{BB962C8B-B14F-4D97-AF65-F5344CB8AC3E}">
        <p14:creationId xmlns:p14="http://schemas.microsoft.com/office/powerpoint/2010/main" val="296354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5550-B937-F320-136E-351946059DC2}"/>
              </a:ext>
            </a:extLst>
          </p:cNvPr>
          <p:cNvSpPr>
            <a:spLocks noGrp="1"/>
          </p:cNvSpPr>
          <p:nvPr>
            <p:ph type="title"/>
          </p:nvPr>
        </p:nvSpPr>
        <p:spPr>
          <a:xfrm>
            <a:off x="1945201" y="624110"/>
            <a:ext cx="6589199" cy="595090"/>
          </a:xfrm>
        </p:spPr>
        <p:txBody>
          <a:bodyPr/>
          <a:lstStyle/>
          <a:p>
            <a:r>
              <a:rPr lang="en-IN" dirty="0"/>
              <a:t>Code:</a:t>
            </a:r>
          </a:p>
        </p:txBody>
      </p:sp>
      <p:sp>
        <p:nvSpPr>
          <p:cNvPr id="3" name="Content Placeholder 2">
            <a:extLst>
              <a:ext uri="{FF2B5EF4-FFF2-40B4-BE49-F238E27FC236}">
                <a16:creationId xmlns:a16="http://schemas.microsoft.com/office/drawing/2014/main" id="{221A0CF3-4A69-53C2-E365-E6D510E3AD0D}"/>
              </a:ext>
            </a:extLst>
          </p:cNvPr>
          <p:cNvSpPr>
            <a:spLocks noGrp="1"/>
          </p:cNvSpPr>
          <p:nvPr>
            <p:ph idx="1"/>
          </p:nvPr>
        </p:nvSpPr>
        <p:spPr>
          <a:xfrm>
            <a:off x="1143001" y="1295400"/>
            <a:ext cx="7391400" cy="4615822"/>
          </a:xfrm>
        </p:spPr>
        <p:txBody>
          <a:bodyPr/>
          <a:lstStyle/>
          <a:p>
            <a:pPr marL="0" indent="0">
              <a:buNone/>
            </a:pPr>
            <a:r>
              <a:rPr lang="en-IN" sz="1200" dirty="0"/>
              <a:t>import </a:t>
            </a:r>
            <a:r>
              <a:rPr lang="en-IN" sz="1200" dirty="0" err="1"/>
              <a:t>os</a:t>
            </a:r>
            <a:endParaRPr lang="en-IN" sz="1200" dirty="0"/>
          </a:p>
          <a:p>
            <a:pPr marL="0" indent="0">
              <a:buNone/>
            </a:pPr>
            <a:r>
              <a:rPr lang="en-IN" sz="1200" dirty="0"/>
              <a:t>import sys</a:t>
            </a:r>
          </a:p>
          <a:p>
            <a:pPr marL="0" indent="0">
              <a:buNone/>
            </a:pPr>
            <a:r>
              <a:rPr lang="en-IN" sz="1200" dirty="0"/>
              <a:t>from </a:t>
            </a:r>
            <a:r>
              <a:rPr lang="en-IN" sz="1200" dirty="0" err="1"/>
              <a:t>tempfile</a:t>
            </a:r>
            <a:r>
              <a:rPr lang="en-IN" sz="1200" dirty="0"/>
              <a:t> import </a:t>
            </a:r>
            <a:r>
              <a:rPr lang="en-IN" sz="1200" dirty="0" err="1"/>
              <a:t>NamedTemporaryFile</a:t>
            </a:r>
            <a:endParaRPr lang="en-IN" sz="1200" dirty="0"/>
          </a:p>
          <a:p>
            <a:pPr marL="0" indent="0">
              <a:buNone/>
            </a:pPr>
            <a:r>
              <a:rPr lang="en-IN" sz="1200" dirty="0"/>
              <a:t>from </a:t>
            </a:r>
            <a:r>
              <a:rPr lang="en-IN" sz="1200" dirty="0" err="1"/>
              <a:t>urllib.request</a:t>
            </a:r>
            <a:r>
              <a:rPr lang="en-IN" sz="1200" dirty="0"/>
              <a:t> import </a:t>
            </a:r>
            <a:r>
              <a:rPr lang="en-IN" sz="1200" dirty="0" err="1"/>
              <a:t>urlopen</a:t>
            </a:r>
            <a:endParaRPr lang="en-IN" sz="1200" dirty="0"/>
          </a:p>
          <a:p>
            <a:pPr marL="0" indent="0">
              <a:buNone/>
            </a:pPr>
            <a:r>
              <a:rPr lang="en-IN" sz="1200" dirty="0"/>
              <a:t>from </a:t>
            </a:r>
            <a:r>
              <a:rPr lang="en-IN" sz="1200" dirty="0" err="1"/>
              <a:t>urllib.parse</a:t>
            </a:r>
            <a:r>
              <a:rPr lang="en-IN" sz="1200" dirty="0"/>
              <a:t> import unquote, </a:t>
            </a:r>
            <a:r>
              <a:rPr lang="en-IN" sz="1200" dirty="0" err="1"/>
              <a:t>urlparse</a:t>
            </a:r>
            <a:endParaRPr lang="en-IN" sz="1200" dirty="0"/>
          </a:p>
          <a:p>
            <a:pPr marL="0" indent="0">
              <a:buNone/>
            </a:pPr>
            <a:r>
              <a:rPr lang="en-IN" sz="1200" dirty="0"/>
              <a:t>from </a:t>
            </a:r>
            <a:r>
              <a:rPr lang="en-IN" sz="1200" dirty="0" err="1"/>
              <a:t>urllib.error</a:t>
            </a:r>
            <a:r>
              <a:rPr lang="en-IN" sz="1200" dirty="0"/>
              <a:t> import </a:t>
            </a:r>
            <a:r>
              <a:rPr lang="en-IN" sz="1200" dirty="0" err="1"/>
              <a:t>HTTPError</a:t>
            </a:r>
            <a:endParaRPr lang="en-IN" sz="1200" dirty="0"/>
          </a:p>
          <a:p>
            <a:pPr marL="0" indent="0">
              <a:buNone/>
            </a:pPr>
            <a:r>
              <a:rPr lang="en-IN" sz="1200" dirty="0"/>
              <a:t>from </a:t>
            </a:r>
            <a:r>
              <a:rPr lang="en-IN" sz="1200" dirty="0" err="1"/>
              <a:t>zipfile</a:t>
            </a:r>
            <a:r>
              <a:rPr lang="en-IN" sz="1200" dirty="0"/>
              <a:t> import </a:t>
            </a:r>
            <a:r>
              <a:rPr lang="en-IN" sz="1200" dirty="0" err="1"/>
              <a:t>ZipFile</a:t>
            </a:r>
            <a:endParaRPr lang="en-IN" sz="1200" dirty="0"/>
          </a:p>
          <a:p>
            <a:pPr marL="0" indent="0">
              <a:buNone/>
            </a:pPr>
            <a:r>
              <a:rPr lang="en-IN" sz="1200" dirty="0"/>
              <a:t>import tarfile</a:t>
            </a:r>
          </a:p>
          <a:p>
            <a:pPr marL="0" indent="0">
              <a:buNone/>
            </a:pPr>
            <a:r>
              <a:rPr lang="en-IN" sz="1200" dirty="0"/>
              <a:t>import </a:t>
            </a:r>
            <a:r>
              <a:rPr lang="en-IN" sz="1200" dirty="0" err="1"/>
              <a:t>shutil</a:t>
            </a:r>
            <a:endParaRPr lang="en-IN" sz="1200" dirty="0"/>
          </a:p>
          <a:p>
            <a:pPr marL="0" indent="0">
              <a:buNone/>
            </a:pPr>
            <a:br>
              <a:rPr lang="en-IN" sz="1200" dirty="0"/>
            </a:br>
            <a:r>
              <a:rPr lang="en-IN" sz="1200" dirty="0"/>
              <a:t>try:</a:t>
            </a:r>
          </a:p>
          <a:p>
            <a:pPr marL="0" indent="0">
              <a:buNone/>
            </a:pPr>
            <a:r>
              <a:rPr lang="en-IN" sz="1200" dirty="0"/>
              <a:t>  </a:t>
            </a:r>
            <a:r>
              <a:rPr lang="en-IN" sz="1200" dirty="0" err="1"/>
              <a:t>os.symlink</a:t>
            </a:r>
            <a:r>
              <a:rPr lang="en-IN" sz="1200" dirty="0"/>
              <a:t>(KAGGLE_INPUT_PATH, </a:t>
            </a:r>
            <a:r>
              <a:rPr lang="en-IN" sz="1200" dirty="0" err="1"/>
              <a:t>os.path.join</a:t>
            </a:r>
            <a:r>
              <a:rPr lang="en-IN" sz="1200" dirty="0"/>
              <a:t>("..", 'input'), </a:t>
            </a:r>
            <a:r>
              <a:rPr lang="en-IN" sz="1200" dirty="0" err="1"/>
              <a:t>target_is_directory</a:t>
            </a:r>
            <a:r>
              <a:rPr lang="en-IN" sz="1200" dirty="0"/>
              <a:t>=True)</a:t>
            </a:r>
          </a:p>
          <a:p>
            <a:pPr marL="0" indent="0">
              <a:buNone/>
            </a:pPr>
            <a:r>
              <a:rPr lang="en-IN" sz="1200" dirty="0"/>
              <a:t>except </a:t>
            </a:r>
            <a:r>
              <a:rPr lang="en-IN" sz="1200" dirty="0" err="1"/>
              <a:t>FileExistsError</a:t>
            </a:r>
            <a:r>
              <a:rPr lang="en-IN" sz="1200" dirty="0"/>
              <a:t>:</a:t>
            </a:r>
          </a:p>
          <a:p>
            <a:pPr marL="0" indent="0">
              <a:buNone/>
            </a:pPr>
            <a:r>
              <a:rPr lang="en-IN" sz="1200" dirty="0"/>
              <a:t>  pass</a:t>
            </a:r>
          </a:p>
          <a:p>
            <a:pPr marL="0" indent="0">
              <a:buNone/>
            </a:pPr>
            <a:endParaRPr lang="en-IN" sz="1200" dirty="0"/>
          </a:p>
        </p:txBody>
      </p:sp>
      <p:sp>
        <p:nvSpPr>
          <p:cNvPr id="4" name="Date Placeholder 3">
            <a:extLst>
              <a:ext uri="{FF2B5EF4-FFF2-40B4-BE49-F238E27FC236}">
                <a16:creationId xmlns:a16="http://schemas.microsoft.com/office/drawing/2014/main" id="{C5E9D4C2-4A8C-B7DF-6C62-7362A1BE70AB}"/>
              </a:ext>
            </a:extLst>
          </p:cNvPr>
          <p:cNvSpPr>
            <a:spLocks noGrp="1"/>
          </p:cNvSpPr>
          <p:nvPr>
            <p:ph type="dt" sz="half" idx="10"/>
          </p:nvPr>
        </p:nvSpPr>
        <p:spPr/>
        <p:txBody>
          <a:bodyPr/>
          <a:lstStyle/>
          <a:p>
            <a:pPr>
              <a:defRPr/>
            </a:pPr>
            <a:fld id="{1CAC82C8-F899-44E5-8019-BAC1FD943146}" type="datetime1">
              <a:rPr lang="en-US" smtClean="0"/>
              <a:pPr>
                <a:defRPr/>
              </a:pPr>
              <a:t>5/30/2024</a:t>
            </a:fld>
            <a:endParaRPr lang="en-US" altLang="en-US"/>
          </a:p>
        </p:txBody>
      </p:sp>
      <p:sp>
        <p:nvSpPr>
          <p:cNvPr id="5" name="Footer Placeholder 4">
            <a:extLst>
              <a:ext uri="{FF2B5EF4-FFF2-40B4-BE49-F238E27FC236}">
                <a16:creationId xmlns:a16="http://schemas.microsoft.com/office/drawing/2014/main" id="{EE073381-3C9E-1D4E-AE18-01FEDE3E2AB5}"/>
              </a:ext>
            </a:extLst>
          </p:cNvPr>
          <p:cNvSpPr>
            <a:spLocks noGrp="1"/>
          </p:cNvSpPr>
          <p:nvPr>
            <p:ph type="ftr" sz="quarter" idx="11"/>
          </p:nvPr>
        </p:nvSpPr>
        <p:spPr/>
        <p:txBody>
          <a:bodyPr/>
          <a:lstStyle/>
          <a:p>
            <a:pPr>
              <a:defRPr/>
            </a:pPr>
            <a:r>
              <a:rPr lang="en-US" altLang="en-US"/>
              <a:t>Dept of CSE., SOE-Dayananda Sagar University</a:t>
            </a:r>
          </a:p>
        </p:txBody>
      </p:sp>
    </p:spTree>
    <p:extLst>
      <p:ext uri="{BB962C8B-B14F-4D97-AF65-F5344CB8AC3E}">
        <p14:creationId xmlns:p14="http://schemas.microsoft.com/office/powerpoint/2010/main" val="133061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3FF2-2610-37F8-AB1C-B237D8F40807}"/>
              </a:ext>
            </a:extLst>
          </p:cNvPr>
          <p:cNvSpPr>
            <a:spLocks noGrp="1"/>
          </p:cNvSpPr>
          <p:nvPr>
            <p:ph type="title"/>
          </p:nvPr>
        </p:nvSpPr>
        <p:spPr>
          <a:xfrm>
            <a:off x="1945201" y="0"/>
            <a:ext cx="6589199" cy="533400"/>
          </a:xfrm>
        </p:spPr>
        <p:txBody>
          <a:bodyPr/>
          <a:lstStyle/>
          <a:p>
            <a:endParaRPr lang="en-IN" dirty="0"/>
          </a:p>
        </p:txBody>
      </p:sp>
      <p:sp>
        <p:nvSpPr>
          <p:cNvPr id="3" name="Content Placeholder 2">
            <a:extLst>
              <a:ext uri="{FF2B5EF4-FFF2-40B4-BE49-F238E27FC236}">
                <a16:creationId xmlns:a16="http://schemas.microsoft.com/office/drawing/2014/main" id="{269F4DD4-E940-3D70-9043-1C16908A89DB}"/>
              </a:ext>
            </a:extLst>
          </p:cNvPr>
          <p:cNvSpPr>
            <a:spLocks noGrp="1"/>
          </p:cNvSpPr>
          <p:nvPr>
            <p:ph idx="1"/>
          </p:nvPr>
        </p:nvSpPr>
        <p:spPr>
          <a:xfrm>
            <a:off x="1143000" y="1066800"/>
            <a:ext cx="7391401" cy="4648200"/>
          </a:xfrm>
        </p:spPr>
        <p:txBody>
          <a:bodyPr/>
          <a:lstStyle/>
          <a:p>
            <a:pPr marL="0" indent="0">
              <a:buNone/>
            </a:pPr>
            <a:r>
              <a:rPr lang="en-IN" dirty="0"/>
              <a:t>try:</a:t>
            </a:r>
          </a:p>
          <a:p>
            <a:pPr marL="0" indent="0">
              <a:buNone/>
            </a:pPr>
            <a:r>
              <a:rPr lang="en-IN" dirty="0"/>
              <a:t>  </a:t>
            </a:r>
            <a:r>
              <a:rPr lang="en-IN" dirty="0" err="1"/>
              <a:t>os.symlink</a:t>
            </a:r>
            <a:r>
              <a:rPr lang="en-IN" dirty="0"/>
              <a:t>(KAGGLE_WORKING_PATH, </a:t>
            </a:r>
            <a:r>
              <a:rPr lang="en-IN" dirty="0" err="1"/>
              <a:t>os.path.join</a:t>
            </a:r>
            <a:r>
              <a:rPr lang="en-IN" dirty="0"/>
              <a:t>("..", 'working'), </a:t>
            </a:r>
            <a:r>
              <a:rPr lang="en-IN" dirty="0" err="1"/>
              <a:t>target_is_directory</a:t>
            </a:r>
            <a:r>
              <a:rPr lang="en-IN" dirty="0"/>
              <a:t>=True)</a:t>
            </a:r>
          </a:p>
          <a:p>
            <a:pPr marL="0" indent="0">
              <a:buNone/>
            </a:pPr>
            <a:r>
              <a:rPr lang="en-IN" dirty="0"/>
              <a:t>except </a:t>
            </a:r>
            <a:r>
              <a:rPr lang="en-IN" dirty="0" err="1"/>
              <a:t>FileExistsError</a:t>
            </a:r>
            <a:r>
              <a:rPr lang="en-IN" dirty="0"/>
              <a:t>:</a:t>
            </a:r>
          </a:p>
          <a:p>
            <a:pPr marL="0" indent="0">
              <a:buNone/>
            </a:pPr>
            <a:r>
              <a:rPr lang="en-IN" dirty="0"/>
              <a:t>  pass</a:t>
            </a:r>
          </a:p>
          <a:p>
            <a:pPr marL="0" indent="0">
              <a:buNone/>
            </a:pPr>
            <a:br>
              <a:rPr lang="en-IN" dirty="0"/>
            </a:br>
            <a:r>
              <a:rPr lang="en-IN" dirty="0"/>
              <a:t>for </a:t>
            </a:r>
            <a:r>
              <a:rPr lang="en-IN" dirty="0" err="1"/>
              <a:t>data_source_mapping</a:t>
            </a:r>
            <a:r>
              <a:rPr lang="en-IN" dirty="0"/>
              <a:t> in </a:t>
            </a:r>
            <a:r>
              <a:rPr lang="en-IN" dirty="0" err="1"/>
              <a:t>DATA_SOURCE_MAPPING.split</a:t>
            </a:r>
            <a:r>
              <a:rPr lang="en-IN" dirty="0"/>
              <a:t>(','):</a:t>
            </a:r>
          </a:p>
          <a:p>
            <a:pPr marL="0" indent="0">
              <a:buNone/>
            </a:pPr>
            <a:r>
              <a:rPr lang="en-IN" dirty="0"/>
              <a:t>    directory, </a:t>
            </a:r>
            <a:r>
              <a:rPr lang="en-IN" dirty="0" err="1"/>
              <a:t>download_url_encoded</a:t>
            </a:r>
            <a:r>
              <a:rPr lang="en-IN" dirty="0"/>
              <a:t> = </a:t>
            </a:r>
            <a:r>
              <a:rPr lang="en-IN" dirty="0" err="1"/>
              <a:t>data_source_mapping.split</a:t>
            </a:r>
            <a:r>
              <a:rPr lang="en-IN" dirty="0"/>
              <a:t>(':')</a:t>
            </a:r>
          </a:p>
          <a:p>
            <a:pPr marL="0" indent="0">
              <a:buNone/>
            </a:pPr>
            <a:r>
              <a:rPr lang="en-IN" dirty="0"/>
              <a:t>    </a:t>
            </a:r>
            <a:r>
              <a:rPr lang="en-IN" dirty="0" err="1"/>
              <a:t>download_url</a:t>
            </a:r>
            <a:r>
              <a:rPr lang="en-IN" dirty="0"/>
              <a:t> = unquote(</a:t>
            </a:r>
            <a:r>
              <a:rPr lang="en-IN" dirty="0" err="1"/>
              <a:t>download_url_encoded</a:t>
            </a:r>
            <a:r>
              <a:rPr lang="en-IN" dirty="0"/>
              <a:t>)</a:t>
            </a:r>
          </a:p>
          <a:p>
            <a:pPr marL="0" indent="0">
              <a:buNone/>
            </a:pPr>
            <a:r>
              <a:rPr lang="en-IN" dirty="0"/>
              <a:t>    filename = </a:t>
            </a:r>
            <a:r>
              <a:rPr lang="en-IN" dirty="0" err="1"/>
              <a:t>urlparse</a:t>
            </a:r>
            <a:r>
              <a:rPr lang="en-IN" dirty="0"/>
              <a:t>(</a:t>
            </a:r>
            <a:r>
              <a:rPr lang="en-IN" dirty="0" err="1"/>
              <a:t>download_url</a:t>
            </a:r>
            <a:r>
              <a:rPr lang="en-IN" dirty="0"/>
              <a:t>).path</a:t>
            </a:r>
          </a:p>
          <a:p>
            <a:pPr marL="0" indent="0">
              <a:buNone/>
            </a:pPr>
            <a:r>
              <a:rPr lang="en-IN" dirty="0"/>
              <a:t>    </a:t>
            </a:r>
            <a:r>
              <a:rPr lang="en-IN" dirty="0" err="1"/>
              <a:t>destination_path</a:t>
            </a:r>
            <a:r>
              <a:rPr lang="en-IN" dirty="0"/>
              <a:t> = </a:t>
            </a:r>
            <a:r>
              <a:rPr lang="en-IN" dirty="0" err="1"/>
              <a:t>os.path.join</a:t>
            </a:r>
            <a:r>
              <a:rPr lang="en-IN" dirty="0"/>
              <a:t>(KAGGLE_INPUT_PATH, directory)</a:t>
            </a:r>
          </a:p>
          <a:p>
            <a:pPr marL="0" indent="0">
              <a:buNone/>
            </a:pPr>
            <a:endParaRPr lang="en-IN" dirty="0"/>
          </a:p>
          <a:p>
            <a:endParaRPr lang="en-IN" dirty="0"/>
          </a:p>
        </p:txBody>
      </p:sp>
      <p:sp>
        <p:nvSpPr>
          <p:cNvPr id="4" name="Date Placeholder 3">
            <a:extLst>
              <a:ext uri="{FF2B5EF4-FFF2-40B4-BE49-F238E27FC236}">
                <a16:creationId xmlns:a16="http://schemas.microsoft.com/office/drawing/2014/main" id="{002A9820-E8B4-2C64-1CE1-C447D7B6958C}"/>
              </a:ext>
            </a:extLst>
          </p:cNvPr>
          <p:cNvSpPr>
            <a:spLocks noGrp="1"/>
          </p:cNvSpPr>
          <p:nvPr>
            <p:ph type="dt" sz="half" idx="10"/>
          </p:nvPr>
        </p:nvSpPr>
        <p:spPr/>
        <p:txBody>
          <a:bodyPr/>
          <a:lstStyle/>
          <a:p>
            <a:pPr>
              <a:defRPr/>
            </a:pPr>
            <a:endParaRPr lang="en-US" altLang="en-US" dirty="0"/>
          </a:p>
        </p:txBody>
      </p:sp>
      <p:sp>
        <p:nvSpPr>
          <p:cNvPr id="5" name="Footer Placeholder 4">
            <a:extLst>
              <a:ext uri="{FF2B5EF4-FFF2-40B4-BE49-F238E27FC236}">
                <a16:creationId xmlns:a16="http://schemas.microsoft.com/office/drawing/2014/main" id="{31F3B052-5709-22AD-05A2-E4401DC0A7B2}"/>
              </a:ext>
            </a:extLst>
          </p:cNvPr>
          <p:cNvSpPr>
            <a:spLocks noGrp="1"/>
          </p:cNvSpPr>
          <p:nvPr>
            <p:ph type="ftr" sz="quarter" idx="11"/>
          </p:nvPr>
        </p:nvSpPr>
        <p:spPr/>
        <p:txBody>
          <a:bodyPr/>
          <a:lstStyle/>
          <a:p>
            <a:pPr>
              <a:defRPr/>
            </a:pPr>
            <a:endParaRPr lang="en-US" altLang="en-US" dirty="0"/>
          </a:p>
        </p:txBody>
      </p:sp>
    </p:spTree>
    <p:extLst>
      <p:ext uri="{BB962C8B-B14F-4D97-AF65-F5344CB8AC3E}">
        <p14:creationId xmlns:p14="http://schemas.microsoft.com/office/powerpoint/2010/main" val="313011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E900-3018-E768-9114-25DB33E6EBA3}"/>
              </a:ext>
            </a:extLst>
          </p:cNvPr>
          <p:cNvSpPr>
            <a:spLocks noGrp="1"/>
          </p:cNvSpPr>
          <p:nvPr>
            <p:ph type="title"/>
          </p:nvPr>
        </p:nvSpPr>
        <p:spPr>
          <a:xfrm>
            <a:off x="1945201" y="624110"/>
            <a:ext cx="6589199" cy="137890"/>
          </a:xfrm>
        </p:spPr>
        <p:txBody>
          <a:bodyPr/>
          <a:lstStyle/>
          <a:p>
            <a:endParaRPr lang="en-IN" dirty="0"/>
          </a:p>
        </p:txBody>
      </p:sp>
      <p:sp>
        <p:nvSpPr>
          <p:cNvPr id="3" name="Content Placeholder 2">
            <a:extLst>
              <a:ext uri="{FF2B5EF4-FFF2-40B4-BE49-F238E27FC236}">
                <a16:creationId xmlns:a16="http://schemas.microsoft.com/office/drawing/2014/main" id="{B713F569-8211-3DEC-8348-A0D9A71B960A}"/>
              </a:ext>
            </a:extLst>
          </p:cNvPr>
          <p:cNvSpPr>
            <a:spLocks noGrp="1"/>
          </p:cNvSpPr>
          <p:nvPr>
            <p:ph idx="1"/>
          </p:nvPr>
        </p:nvSpPr>
        <p:spPr>
          <a:xfrm>
            <a:off x="1942415" y="838200"/>
            <a:ext cx="6591985" cy="5073022"/>
          </a:xfrm>
        </p:spPr>
        <p:txBody>
          <a:bodyPr/>
          <a:lstStyle/>
          <a:p>
            <a:pPr marL="0" indent="0">
              <a:buNone/>
            </a:pPr>
            <a:r>
              <a:rPr lang="en-IN" sz="1100" dirty="0"/>
              <a:t>try:</a:t>
            </a:r>
          </a:p>
          <a:p>
            <a:pPr marL="0" indent="0">
              <a:buNone/>
            </a:pPr>
            <a:r>
              <a:rPr lang="en-IN" sz="1100" dirty="0"/>
              <a:t>        with </a:t>
            </a:r>
            <a:r>
              <a:rPr lang="en-IN" sz="1100" dirty="0" err="1"/>
              <a:t>urlopen</a:t>
            </a:r>
            <a:r>
              <a:rPr lang="en-IN" sz="1100" dirty="0"/>
              <a:t>(</a:t>
            </a:r>
            <a:r>
              <a:rPr lang="en-IN" sz="1100" dirty="0" err="1"/>
              <a:t>download_url</a:t>
            </a:r>
            <a:r>
              <a:rPr lang="en-IN" sz="1100" dirty="0"/>
              <a:t>) as </a:t>
            </a:r>
            <a:r>
              <a:rPr lang="en-IN" sz="1100" dirty="0" err="1"/>
              <a:t>fileres</a:t>
            </a:r>
            <a:r>
              <a:rPr lang="en-IN" sz="1100" dirty="0"/>
              <a:t>, </a:t>
            </a:r>
            <a:r>
              <a:rPr lang="en-IN" sz="1100" dirty="0" err="1"/>
              <a:t>NamedTemporaryFile</a:t>
            </a:r>
            <a:r>
              <a:rPr lang="en-IN" sz="1100" dirty="0"/>
              <a:t>() as </a:t>
            </a:r>
            <a:r>
              <a:rPr lang="en-IN" sz="1100" dirty="0" err="1"/>
              <a:t>tfile</a:t>
            </a:r>
            <a:r>
              <a:rPr lang="en-IN" sz="1100" dirty="0"/>
              <a:t>:</a:t>
            </a:r>
          </a:p>
          <a:p>
            <a:pPr marL="0" indent="0">
              <a:buNone/>
            </a:pPr>
            <a:r>
              <a:rPr lang="en-IN" sz="1100" dirty="0"/>
              <a:t>            </a:t>
            </a:r>
            <a:r>
              <a:rPr lang="en-IN" sz="1100" dirty="0" err="1"/>
              <a:t>total_length</a:t>
            </a:r>
            <a:r>
              <a:rPr lang="en-IN" sz="1100" dirty="0"/>
              <a:t> = </a:t>
            </a:r>
            <a:r>
              <a:rPr lang="en-IN" sz="1100" dirty="0" err="1"/>
              <a:t>fileres.headers</a:t>
            </a:r>
            <a:r>
              <a:rPr lang="en-IN" sz="1100" dirty="0"/>
              <a:t>['content-length']</a:t>
            </a:r>
          </a:p>
          <a:p>
            <a:pPr marL="0" indent="0">
              <a:buNone/>
            </a:pPr>
            <a:r>
              <a:rPr lang="en-IN" sz="1100" dirty="0"/>
              <a:t>            print(</a:t>
            </a:r>
            <a:r>
              <a:rPr lang="en-IN" sz="1100" dirty="0" err="1"/>
              <a:t>f'Downloading</a:t>
            </a:r>
            <a:r>
              <a:rPr lang="en-IN" sz="1100" dirty="0"/>
              <a:t> {directory}, {</a:t>
            </a:r>
            <a:r>
              <a:rPr lang="en-IN" sz="1100" dirty="0" err="1"/>
              <a:t>total_length</a:t>
            </a:r>
            <a:r>
              <a:rPr lang="en-IN" sz="1100" dirty="0"/>
              <a:t>} bytes compressed')</a:t>
            </a:r>
          </a:p>
          <a:p>
            <a:pPr marL="0" indent="0">
              <a:buNone/>
            </a:pPr>
            <a:r>
              <a:rPr lang="en-IN" sz="1100" dirty="0"/>
              <a:t>            dl = 0</a:t>
            </a:r>
          </a:p>
          <a:p>
            <a:pPr marL="0" indent="0">
              <a:buNone/>
            </a:pPr>
            <a:r>
              <a:rPr lang="en-IN" sz="1100" dirty="0"/>
              <a:t>            data = </a:t>
            </a:r>
            <a:r>
              <a:rPr lang="en-IN" sz="1100" dirty="0" err="1"/>
              <a:t>fileres.read</a:t>
            </a:r>
            <a:r>
              <a:rPr lang="en-IN" sz="1100" dirty="0"/>
              <a:t>(CHUNK_SIZE)</a:t>
            </a:r>
          </a:p>
          <a:p>
            <a:pPr marL="0" indent="0">
              <a:buNone/>
            </a:pPr>
            <a:r>
              <a:rPr lang="en-IN" sz="1100" dirty="0"/>
              <a:t>            while </a:t>
            </a:r>
            <a:r>
              <a:rPr lang="en-IN" sz="1100" dirty="0" err="1"/>
              <a:t>len</a:t>
            </a:r>
            <a:r>
              <a:rPr lang="en-IN" sz="1100" dirty="0"/>
              <a:t>(data) &gt; 0:</a:t>
            </a:r>
          </a:p>
          <a:p>
            <a:pPr marL="0" indent="0">
              <a:buNone/>
            </a:pPr>
            <a:r>
              <a:rPr lang="en-IN" sz="1100" dirty="0"/>
              <a:t>                dl += </a:t>
            </a:r>
            <a:r>
              <a:rPr lang="en-IN" sz="1100" dirty="0" err="1"/>
              <a:t>len</a:t>
            </a:r>
            <a:r>
              <a:rPr lang="en-IN" sz="1100" dirty="0"/>
              <a:t>(data)</a:t>
            </a:r>
          </a:p>
          <a:p>
            <a:pPr marL="0" indent="0">
              <a:buNone/>
            </a:pPr>
            <a:r>
              <a:rPr lang="en-IN" sz="1100" dirty="0"/>
              <a:t>                </a:t>
            </a:r>
            <a:r>
              <a:rPr lang="en-IN" sz="1100" dirty="0" err="1"/>
              <a:t>tfile.write</a:t>
            </a:r>
            <a:r>
              <a:rPr lang="en-IN" sz="1100" dirty="0"/>
              <a:t>(data)</a:t>
            </a:r>
          </a:p>
          <a:p>
            <a:pPr marL="0" indent="0">
              <a:buNone/>
            </a:pPr>
            <a:r>
              <a:rPr lang="en-IN" sz="1100" dirty="0"/>
              <a:t>                done = int(50 * dl / int(</a:t>
            </a:r>
            <a:r>
              <a:rPr lang="en-IN" sz="1100" dirty="0" err="1"/>
              <a:t>total_length</a:t>
            </a:r>
            <a:r>
              <a:rPr lang="en-IN" sz="1100" dirty="0"/>
              <a:t>))</a:t>
            </a:r>
          </a:p>
          <a:p>
            <a:pPr marL="0" indent="0">
              <a:buNone/>
            </a:pPr>
            <a:r>
              <a:rPr lang="en-IN" sz="1100" dirty="0"/>
              <a:t>                </a:t>
            </a:r>
            <a:r>
              <a:rPr lang="en-IN" sz="1100" dirty="0" err="1"/>
              <a:t>sys.stdout.write</a:t>
            </a:r>
            <a:r>
              <a:rPr lang="en-IN" sz="1100" dirty="0"/>
              <a:t>(f"\r[{'=' * done}{' ' * (50-done)}] {dl} bytes downloaded")</a:t>
            </a:r>
          </a:p>
          <a:p>
            <a:pPr marL="0" indent="0">
              <a:buNone/>
            </a:pPr>
            <a:r>
              <a:rPr lang="en-IN" sz="1100" dirty="0"/>
              <a:t>                </a:t>
            </a:r>
            <a:r>
              <a:rPr lang="en-IN" sz="1100" dirty="0" err="1"/>
              <a:t>sys.stdout.flush</a:t>
            </a:r>
            <a:r>
              <a:rPr lang="en-IN" sz="1100" dirty="0"/>
              <a:t>()</a:t>
            </a:r>
          </a:p>
          <a:p>
            <a:pPr marL="0" indent="0">
              <a:buNone/>
            </a:pPr>
            <a:r>
              <a:rPr lang="en-IN" sz="1100" dirty="0"/>
              <a:t>                data = </a:t>
            </a:r>
            <a:r>
              <a:rPr lang="en-IN" sz="1100" dirty="0" err="1"/>
              <a:t>fileres.read</a:t>
            </a:r>
            <a:r>
              <a:rPr lang="en-IN" sz="1100" dirty="0"/>
              <a:t>(CHUNK_SIZE)</a:t>
            </a:r>
          </a:p>
          <a:p>
            <a:pPr marL="0" indent="0">
              <a:buNone/>
            </a:pPr>
            <a:r>
              <a:rPr lang="en-IN" sz="1100" dirty="0"/>
              <a:t>            if </a:t>
            </a:r>
            <a:r>
              <a:rPr lang="en-IN" sz="1100" dirty="0" err="1"/>
              <a:t>filename.endswith</a:t>
            </a:r>
            <a:r>
              <a:rPr lang="en-IN" sz="1100" dirty="0"/>
              <a:t>('.zip'):</a:t>
            </a:r>
          </a:p>
          <a:p>
            <a:pPr marL="0" indent="0">
              <a:buNone/>
            </a:pPr>
            <a:r>
              <a:rPr lang="en-IN" sz="1100" dirty="0"/>
              <a:t>              with </a:t>
            </a:r>
            <a:r>
              <a:rPr lang="en-IN" sz="1100" dirty="0" err="1"/>
              <a:t>ZipFile</a:t>
            </a:r>
            <a:r>
              <a:rPr lang="en-IN" sz="1100" dirty="0"/>
              <a:t>(</a:t>
            </a:r>
            <a:r>
              <a:rPr lang="en-IN" sz="1100" dirty="0" err="1"/>
              <a:t>tfile</a:t>
            </a:r>
            <a:r>
              <a:rPr lang="en-IN" sz="1100" dirty="0"/>
              <a:t>) as </a:t>
            </a:r>
            <a:r>
              <a:rPr lang="en-IN" sz="1100" dirty="0" err="1"/>
              <a:t>zfile</a:t>
            </a:r>
            <a:r>
              <a:rPr lang="en-IN" sz="1100" dirty="0"/>
              <a:t>:</a:t>
            </a:r>
          </a:p>
          <a:p>
            <a:pPr marL="0" indent="0">
              <a:buNone/>
            </a:pPr>
            <a:r>
              <a:rPr lang="en-IN" sz="1100" dirty="0"/>
              <a:t>                </a:t>
            </a:r>
            <a:r>
              <a:rPr lang="en-IN" sz="1100" dirty="0" err="1"/>
              <a:t>zfile.extractall</a:t>
            </a:r>
            <a:r>
              <a:rPr lang="en-IN" sz="1100" dirty="0"/>
              <a:t>(</a:t>
            </a:r>
            <a:r>
              <a:rPr lang="en-IN" sz="1100" dirty="0" err="1"/>
              <a:t>destination_path</a:t>
            </a:r>
            <a:r>
              <a:rPr lang="en-IN" sz="1100" dirty="0"/>
              <a:t>)</a:t>
            </a:r>
          </a:p>
          <a:p>
            <a:pPr marL="0" indent="0">
              <a:buNone/>
            </a:pPr>
            <a:r>
              <a:rPr lang="en-IN" sz="1100" dirty="0"/>
              <a:t>            else:</a:t>
            </a:r>
          </a:p>
          <a:p>
            <a:endParaRPr lang="en-IN" dirty="0"/>
          </a:p>
        </p:txBody>
      </p:sp>
      <p:sp>
        <p:nvSpPr>
          <p:cNvPr id="4" name="Date Placeholder 3">
            <a:extLst>
              <a:ext uri="{FF2B5EF4-FFF2-40B4-BE49-F238E27FC236}">
                <a16:creationId xmlns:a16="http://schemas.microsoft.com/office/drawing/2014/main" id="{9EAFDCE1-A84A-D5FA-A28A-D8723C982A87}"/>
              </a:ext>
            </a:extLst>
          </p:cNvPr>
          <p:cNvSpPr>
            <a:spLocks noGrp="1"/>
          </p:cNvSpPr>
          <p:nvPr>
            <p:ph type="dt" sz="half" idx="10"/>
          </p:nvPr>
        </p:nvSpPr>
        <p:spPr/>
        <p:txBody>
          <a:bodyPr/>
          <a:lstStyle/>
          <a:p>
            <a:pPr>
              <a:defRPr/>
            </a:pPr>
            <a:fld id="{1CAC82C8-F899-44E5-8019-BAC1FD943146}" type="datetime1">
              <a:rPr lang="en-US" smtClean="0"/>
              <a:pPr>
                <a:defRPr/>
              </a:pPr>
              <a:t>5/30/2024</a:t>
            </a:fld>
            <a:endParaRPr lang="en-US" altLang="en-US"/>
          </a:p>
        </p:txBody>
      </p:sp>
      <p:sp>
        <p:nvSpPr>
          <p:cNvPr id="5" name="Footer Placeholder 4">
            <a:extLst>
              <a:ext uri="{FF2B5EF4-FFF2-40B4-BE49-F238E27FC236}">
                <a16:creationId xmlns:a16="http://schemas.microsoft.com/office/drawing/2014/main" id="{2E271E6D-F050-D540-97EA-8F1A13BF55BF}"/>
              </a:ext>
            </a:extLst>
          </p:cNvPr>
          <p:cNvSpPr>
            <a:spLocks noGrp="1"/>
          </p:cNvSpPr>
          <p:nvPr>
            <p:ph type="ftr" sz="quarter" idx="11"/>
          </p:nvPr>
        </p:nvSpPr>
        <p:spPr/>
        <p:txBody>
          <a:bodyPr/>
          <a:lstStyle/>
          <a:p>
            <a:pPr>
              <a:defRPr/>
            </a:pPr>
            <a:r>
              <a:rPr lang="en-US" altLang="en-US"/>
              <a:t>Dept of CSE., SOE-Dayananda Sagar University</a:t>
            </a:r>
          </a:p>
        </p:txBody>
      </p:sp>
    </p:spTree>
    <p:extLst>
      <p:ext uri="{BB962C8B-B14F-4D97-AF65-F5344CB8AC3E}">
        <p14:creationId xmlns:p14="http://schemas.microsoft.com/office/powerpoint/2010/main" val="2548306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2470-AE21-0990-83EF-18F048DB9B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29ED0F-B389-32E9-FE9F-DFA51BBC2818}"/>
              </a:ext>
            </a:extLst>
          </p:cNvPr>
          <p:cNvSpPr>
            <a:spLocks noGrp="1"/>
          </p:cNvSpPr>
          <p:nvPr>
            <p:ph idx="1"/>
          </p:nvPr>
        </p:nvSpPr>
        <p:spPr>
          <a:xfrm>
            <a:off x="1066801" y="1066800"/>
            <a:ext cx="7467600" cy="4844422"/>
          </a:xfrm>
        </p:spPr>
        <p:txBody>
          <a:bodyPr/>
          <a:lstStyle/>
          <a:p>
            <a:pPr marL="0" indent="0">
              <a:buNone/>
            </a:pPr>
            <a:r>
              <a:rPr lang="en-IN" dirty="0"/>
              <a:t> with </a:t>
            </a:r>
            <a:r>
              <a:rPr lang="en-IN" dirty="0" err="1"/>
              <a:t>tarfile.open</a:t>
            </a:r>
            <a:r>
              <a:rPr lang="en-IN" dirty="0"/>
              <a:t>(tfile.name) as tarfile:</a:t>
            </a:r>
          </a:p>
          <a:p>
            <a:pPr marL="0" indent="0">
              <a:buNone/>
            </a:pPr>
            <a:r>
              <a:rPr lang="en-IN" dirty="0"/>
              <a:t>                </a:t>
            </a:r>
            <a:r>
              <a:rPr lang="en-IN" dirty="0" err="1"/>
              <a:t>tarfile.extractall</a:t>
            </a:r>
            <a:r>
              <a:rPr lang="en-IN" dirty="0"/>
              <a:t>(</a:t>
            </a:r>
            <a:r>
              <a:rPr lang="en-IN" dirty="0" err="1"/>
              <a:t>destination_path</a:t>
            </a:r>
            <a:r>
              <a:rPr lang="en-IN" dirty="0"/>
              <a:t>)</a:t>
            </a:r>
          </a:p>
          <a:p>
            <a:pPr marL="0" indent="0">
              <a:buNone/>
            </a:pPr>
            <a:r>
              <a:rPr lang="en-IN" dirty="0"/>
              <a:t>            print(f'\</a:t>
            </a:r>
            <a:r>
              <a:rPr lang="en-IN" dirty="0" err="1"/>
              <a:t>nDownloaded</a:t>
            </a:r>
            <a:r>
              <a:rPr lang="en-IN" dirty="0"/>
              <a:t> and uncompressed: {directory}')</a:t>
            </a:r>
          </a:p>
          <a:p>
            <a:pPr marL="0" indent="0">
              <a:buNone/>
            </a:pPr>
            <a:r>
              <a:rPr lang="en-IN" dirty="0"/>
              <a:t>    except </a:t>
            </a:r>
            <a:r>
              <a:rPr lang="en-IN" dirty="0" err="1"/>
              <a:t>HTTPError</a:t>
            </a:r>
            <a:r>
              <a:rPr lang="en-IN" dirty="0"/>
              <a:t> as e:</a:t>
            </a:r>
          </a:p>
          <a:p>
            <a:pPr marL="0" indent="0">
              <a:buNone/>
            </a:pPr>
            <a:r>
              <a:rPr lang="en-IN" dirty="0"/>
              <a:t>        print(</a:t>
            </a:r>
            <a:r>
              <a:rPr lang="en-IN" dirty="0" err="1"/>
              <a:t>f'Failed</a:t>
            </a:r>
            <a:r>
              <a:rPr lang="en-IN" dirty="0"/>
              <a:t> to load (likely expired) {</a:t>
            </a:r>
            <a:r>
              <a:rPr lang="en-IN" dirty="0" err="1"/>
              <a:t>download_url</a:t>
            </a:r>
            <a:r>
              <a:rPr lang="en-IN" dirty="0"/>
              <a:t>} to path {</a:t>
            </a:r>
            <a:r>
              <a:rPr lang="en-IN" dirty="0" err="1"/>
              <a:t>destination_path</a:t>
            </a:r>
            <a:r>
              <a:rPr lang="en-IN" dirty="0"/>
              <a:t>}')</a:t>
            </a:r>
          </a:p>
          <a:p>
            <a:pPr marL="0" indent="0">
              <a:buNone/>
            </a:pPr>
            <a:r>
              <a:rPr lang="en-IN" dirty="0"/>
              <a:t>        continue</a:t>
            </a:r>
          </a:p>
          <a:p>
            <a:pPr marL="0" indent="0">
              <a:buNone/>
            </a:pPr>
            <a:r>
              <a:rPr lang="en-IN" dirty="0"/>
              <a:t>    except </a:t>
            </a:r>
            <a:r>
              <a:rPr lang="en-IN" dirty="0" err="1"/>
              <a:t>OSError</a:t>
            </a:r>
            <a:r>
              <a:rPr lang="en-IN" dirty="0"/>
              <a:t> as e:</a:t>
            </a:r>
          </a:p>
          <a:p>
            <a:pPr marL="0" indent="0">
              <a:buNone/>
            </a:pPr>
            <a:r>
              <a:rPr lang="en-IN" dirty="0"/>
              <a:t>        print(</a:t>
            </a:r>
            <a:r>
              <a:rPr lang="en-IN" dirty="0" err="1"/>
              <a:t>f'Failed</a:t>
            </a:r>
            <a:r>
              <a:rPr lang="en-IN" dirty="0"/>
              <a:t> to load {</a:t>
            </a:r>
            <a:r>
              <a:rPr lang="en-IN" dirty="0" err="1"/>
              <a:t>download_url</a:t>
            </a:r>
            <a:r>
              <a:rPr lang="en-IN" dirty="0"/>
              <a:t>} to path {</a:t>
            </a:r>
            <a:r>
              <a:rPr lang="en-IN" dirty="0" err="1"/>
              <a:t>destination_path</a:t>
            </a:r>
            <a:r>
              <a:rPr lang="en-IN" dirty="0"/>
              <a:t>}')</a:t>
            </a:r>
          </a:p>
          <a:p>
            <a:pPr marL="0" indent="0">
              <a:buNone/>
            </a:pPr>
            <a:r>
              <a:rPr lang="en-IN" dirty="0"/>
              <a:t>        continue</a:t>
            </a:r>
          </a:p>
          <a:p>
            <a:pPr marL="0" indent="0">
              <a:buNone/>
            </a:pPr>
            <a:endParaRPr lang="en-IN" dirty="0"/>
          </a:p>
          <a:p>
            <a:pPr marL="0" indent="0">
              <a:buNone/>
            </a:pPr>
            <a:r>
              <a:rPr lang="en-IN" dirty="0"/>
              <a:t>print('Data source import complete.')</a:t>
            </a:r>
          </a:p>
        </p:txBody>
      </p:sp>
      <p:sp>
        <p:nvSpPr>
          <p:cNvPr id="4" name="Date Placeholder 3">
            <a:extLst>
              <a:ext uri="{FF2B5EF4-FFF2-40B4-BE49-F238E27FC236}">
                <a16:creationId xmlns:a16="http://schemas.microsoft.com/office/drawing/2014/main" id="{0C5E44CE-3E43-CBAA-C2B1-17C3C10E028F}"/>
              </a:ext>
            </a:extLst>
          </p:cNvPr>
          <p:cNvSpPr>
            <a:spLocks noGrp="1"/>
          </p:cNvSpPr>
          <p:nvPr>
            <p:ph type="dt" sz="half" idx="10"/>
          </p:nvPr>
        </p:nvSpPr>
        <p:spPr/>
        <p:txBody>
          <a:bodyPr/>
          <a:lstStyle/>
          <a:p>
            <a:pPr>
              <a:defRPr/>
            </a:pPr>
            <a:endParaRPr lang="en-US" altLang="en-US" dirty="0"/>
          </a:p>
        </p:txBody>
      </p:sp>
      <p:sp>
        <p:nvSpPr>
          <p:cNvPr id="5" name="Footer Placeholder 4">
            <a:extLst>
              <a:ext uri="{FF2B5EF4-FFF2-40B4-BE49-F238E27FC236}">
                <a16:creationId xmlns:a16="http://schemas.microsoft.com/office/drawing/2014/main" id="{E8C24603-54C3-034E-65B3-BBB421326700}"/>
              </a:ext>
            </a:extLst>
          </p:cNvPr>
          <p:cNvSpPr>
            <a:spLocks noGrp="1"/>
          </p:cNvSpPr>
          <p:nvPr>
            <p:ph type="ftr" sz="quarter" idx="11"/>
          </p:nvPr>
        </p:nvSpPr>
        <p:spPr/>
        <p:txBody>
          <a:bodyPr/>
          <a:lstStyle/>
          <a:p>
            <a:pPr>
              <a:defRPr/>
            </a:pPr>
            <a:endParaRPr lang="en-US" altLang="en-US" dirty="0"/>
          </a:p>
        </p:txBody>
      </p:sp>
    </p:spTree>
    <p:extLst>
      <p:ext uri="{BB962C8B-B14F-4D97-AF65-F5344CB8AC3E}">
        <p14:creationId xmlns:p14="http://schemas.microsoft.com/office/powerpoint/2010/main" val="2409552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FE5B-EBD4-FE5D-AAFF-5FC43E6A4A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C67D27-3C23-0F1A-2163-A2137DED9663}"/>
              </a:ext>
            </a:extLst>
          </p:cNvPr>
          <p:cNvSpPr>
            <a:spLocks noGrp="1"/>
          </p:cNvSpPr>
          <p:nvPr>
            <p:ph idx="1"/>
          </p:nvPr>
        </p:nvSpPr>
        <p:spPr>
          <a:xfrm>
            <a:off x="1371600" y="914400"/>
            <a:ext cx="7543799" cy="5486400"/>
          </a:xfrm>
        </p:spPr>
        <p:txBody>
          <a:bodyPr/>
          <a:lstStyle/>
          <a:p>
            <a:pPr marL="0" indent="0">
              <a:buNone/>
            </a:pPr>
            <a:r>
              <a:rPr lang="pt-BR" sz="1400" dirty="0"/>
              <a:t>import numpy as np</a:t>
            </a:r>
          </a:p>
          <a:p>
            <a:pPr marL="0" indent="0">
              <a:buNone/>
            </a:pPr>
            <a:r>
              <a:rPr lang="pt-BR" sz="1400" dirty="0"/>
              <a:t>import pandas as pd</a:t>
            </a:r>
          </a:p>
          <a:p>
            <a:pPr marL="0" indent="0">
              <a:buNone/>
            </a:pPr>
            <a:r>
              <a:rPr lang="pt-BR" sz="1400" dirty="0"/>
              <a:t>import os</a:t>
            </a:r>
          </a:p>
          <a:p>
            <a:pPr marL="0" indent="0">
              <a:buNone/>
            </a:pPr>
            <a:r>
              <a:rPr lang="pt-BR" sz="1400" dirty="0"/>
              <a:t>for dirname, _, filenames in os.walk('/kaggle/input'):</a:t>
            </a:r>
          </a:p>
          <a:p>
            <a:pPr marL="0" indent="0">
              <a:buNone/>
            </a:pPr>
            <a:r>
              <a:rPr lang="pt-BR" sz="1400" dirty="0"/>
              <a:t>    for filename in filenames:</a:t>
            </a:r>
          </a:p>
          <a:p>
            <a:pPr marL="0" indent="0">
              <a:buNone/>
            </a:pPr>
            <a:r>
              <a:rPr lang="pt-BR" sz="1400" dirty="0"/>
              <a:t>        print(os.path.join(dirname, filename))</a:t>
            </a:r>
          </a:p>
          <a:p>
            <a:pPr marL="0" indent="0">
              <a:buNone/>
            </a:pPr>
            <a:endParaRPr lang="pt-BR" sz="1400" dirty="0"/>
          </a:p>
          <a:p>
            <a:pPr marL="0" indent="0">
              <a:buNone/>
            </a:pPr>
            <a:r>
              <a:rPr lang="pt-BR" sz="1400" dirty="0"/>
              <a:t>import matplotlib.pyplot as plt</a:t>
            </a:r>
          </a:p>
          <a:p>
            <a:pPr marL="0" indent="0">
              <a:buNone/>
            </a:pPr>
            <a:r>
              <a:rPr lang="pt-BR" sz="1400" dirty="0"/>
              <a:t>import numpy as np</a:t>
            </a:r>
          </a:p>
          <a:p>
            <a:pPr marL="0" indent="0">
              <a:buNone/>
            </a:pPr>
            <a:r>
              <a:rPr lang="pt-BR" sz="1400" dirty="0"/>
              <a:t>import pandas as pd</a:t>
            </a:r>
          </a:p>
          <a:p>
            <a:pPr marL="0" indent="0">
              <a:buNone/>
            </a:pPr>
            <a:r>
              <a:rPr lang="pt-BR" sz="1400" dirty="0"/>
              <a:t>import seaborn as sns</a:t>
            </a:r>
          </a:p>
          <a:p>
            <a:pPr marL="0" indent="0">
              <a:buNone/>
            </a:pPr>
            <a:r>
              <a:rPr lang="pt-BR" sz="1400" dirty="0"/>
              <a:t>%matplotlib inline</a:t>
            </a:r>
          </a:p>
          <a:p>
            <a:pPr marL="0" indent="0">
              <a:buNone/>
            </a:pPr>
            <a:r>
              <a:rPr lang="pt-BR" sz="1400" dirty="0"/>
              <a:t>from matplotlib import style</a:t>
            </a:r>
          </a:p>
          <a:p>
            <a:pPr marL="0" indent="0">
              <a:buNone/>
            </a:pPr>
            <a:r>
              <a:rPr lang="pt-BR" sz="1400" dirty="0"/>
              <a:t>style.use('ggplot')</a:t>
            </a:r>
          </a:p>
          <a:p>
            <a:pPr marL="0" indent="0">
              <a:buNone/>
            </a:pPr>
            <a:r>
              <a:rPr lang="pt-BR" sz="1400" dirty="0"/>
              <a:t>import csv</a:t>
            </a:r>
          </a:p>
          <a:p>
            <a:endParaRPr lang="en-IN" dirty="0"/>
          </a:p>
        </p:txBody>
      </p:sp>
      <p:sp>
        <p:nvSpPr>
          <p:cNvPr id="4" name="Date Placeholder 3">
            <a:extLst>
              <a:ext uri="{FF2B5EF4-FFF2-40B4-BE49-F238E27FC236}">
                <a16:creationId xmlns:a16="http://schemas.microsoft.com/office/drawing/2014/main" id="{CFE09FEE-C440-DD2D-C1E0-E3E2D0460663}"/>
              </a:ext>
            </a:extLst>
          </p:cNvPr>
          <p:cNvSpPr>
            <a:spLocks noGrp="1"/>
          </p:cNvSpPr>
          <p:nvPr>
            <p:ph type="dt" sz="half" idx="10"/>
          </p:nvPr>
        </p:nvSpPr>
        <p:spPr/>
        <p:txBody>
          <a:bodyPr/>
          <a:lstStyle/>
          <a:p>
            <a:pPr>
              <a:defRPr/>
            </a:pPr>
            <a:fld id="{1CAC82C8-F899-44E5-8019-BAC1FD943146}" type="datetime1">
              <a:rPr lang="en-US" smtClean="0"/>
              <a:pPr>
                <a:defRPr/>
              </a:pPr>
              <a:t>5/30/2024</a:t>
            </a:fld>
            <a:endParaRPr lang="en-US" altLang="en-US"/>
          </a:p>
        </p:txBody>
      </p:sp>
      <p:sp>
        <p:nvSpPr>
          <p:cNvPr id="5" name="Footer Placeholder 4">
            <a:extLst>
              <a:ext uri="{FF2B5EF4-FFF2-40B4-BE49-F238E27FC236}">
                <a16:creationId xmlns:a16="http://schemas.microsoft.com/office/drawing/2014/main" id="{DA851801-CDDA-80A6-AC42-395F570FFCED}"/>
              </a:ext>
            </a:extLst>
          </p:cNvPr>
          <p:cNvSpPr>
            <a:spLocks noGrp="1"/>
          </p:cNvSpPr>
          <p:nvPr>
            <p:ph type="ftr" sz="quarter" idx="11"/>
          </p:nvPr>
        </p:nvSpPr>
        <p:spPr/>
        <p:txBody>
          <a:bodyPr/>
          <a:lstStyle/>
          <a:p>
            <a:pPr>
              <a:defRPr/>
            </a:pPr>
            <a:r>
              <a:rPr lang="en-US" altLang="en-US"/>
              <a:t>Dept of CSE., SOE-Dayananda Sagar University</a:t>
            </a:r>
          </a:p>
        </p:txBody>
      </p:sp>
    </p:spTree>
    <p:extLst>
      <p:ext uri="{BB962C8B-B14F-4D97-AF65-F5344CB8AC3E}">
        <p14:creationId xmlns:p14="http://schemas.microsoft.com/office/powerpoint/2010/main" val="106486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BB00-4DCF-7D9E-163D-BCF475F59F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5531CB-1D78-B61A-F766-C1DA390DD70A}"/>
              </a:ext>
            </a:extLst>
          </p:cNvPr>
          <p:cNvSpPr>
            <a:spLocks noGrp="1"/>
          </p:cNvSpPr>
          <p:nvPr>
            <p:ph idx="1"/>
          </p:nvPr>
        </p:nvSpPr>
        <p:spPr>
          <a:xfrm>
            <a:off x="1371601" y="624110"/>
            <a:ext cx="7162800" cy="5287112"/>
          </a:xfrm>
        </p:spPr>
        <p:txBody>
          <a:bodyPr/>
          <a:lstStyle/>
          <a:p>
            <a:pPr marL="0" indent="0">
              <a:buNone/>
            </a:pPr>
            <a:r>
              <a:rPr lang="en-IN" sz="1400" dirty="0"/>
              <a:t>from </a:t>
            </a:r>
            <a:r>
              <a:rPr lang="en-IN" sz="1400" dirty="0" err="1"/>
              <a:t>google.colab</a:t>
            </a:r>
            <a:r>
              <a:rPr lang="en-IN" sz="1400" dirty="0"/>
              <a:t> import files</a:t>
            </a:r>
          </a:p>
          <a:p>
            <a:pPr marL="0" indent="0">
              <a:buNone/>
            </a:pPr>
            <a:r>
              <a:rPr lang="en-IN" sz="1400" dirty="0"/>
              <a:t>uploaded=</a:t>
            </a:r>
            <a:r>
              <a:rPr lang="en-IN" sz="1400" dirty="0" err="1"/>
              <a:t>files.upload</a:t>
            </a:r>
            <a:r>
              <a:rPr lang="en-IN" sz="1400" dirty="0"/>
              <a:t>()</a:t>
            </a:r>
          </a:p>
          <a:p>
            <a:pPr marL="0" indent="0">
              <a:buNone/>
            </a:pPr>
            <a:endParaRPr lang="en-IN" sz="1400" dirty="0"/>
          </a:p>
          <a:p>
            <a:pPr marL="0" indent="0">
              <a:buNone/>
            </a:pPr>
            <a:r>
              <a:rPr lang="en-IN" sz="1400" dirty="0" err="1"/>
              <a:t>df</a:t>
            </a:r>
            <a:r>
              <a:rPr lang="en-IN" sz="1400" dirty="0"/>
              <a:t>=</a:t>
            </a:r>
            <a:r>
              <a:rPr lang="en-IN" sz="1400" dirty="0" err="1"/>
              <a:t>pd.read_csv</a:t>
            </a:r>
            <a:r>
              <a:rPr lang="en-IN" sz="1400" dirty="0"/>
              <a:t>("archive (2).</a:t>
            </a:r>
            <a:r>
              <a:rPr lang="en-IN" sz="1400" dirty="0" err="1"/>
              <a:t>zip",encoding</a:t>
            </a:r>
            <a:r>
              <a:rPr lang="en-IN" sz="1400" dirty="0"/>
              <a:t>="</a:t>
            </a:r>
            <a:r>
              <a:rPr lang="en-IN" sz="1400" dirty="0" err="1"/>
              <a:t>unicode_escape</a:t>
            </a:r>
            <a:r>
              <a:rPr lang="en-IN" sz="1400" dirty="0"/>
              <a:t>")</a:t>
            </a:r>
          </a:p>
          <a:p>
            <a:pPr marL="0" indent="0">
              <a:buNone/>
            </a:pPr>
            <a:r>
              <a:rPr lang="en-IN" sz="1400" dirty="0" err="1"/>
              <a:t>df.head</a:t>
            </a:r>
            <a:r>
              <a:rPr lang="en-IN" sz="1400" dirty="0"/>
              <a:t>()</a:t>
            </a:r>
          </a:p>
          <a:p>
            <a:pPr marL="0" indent="0">
              <a:buNone/>
            </a:pPr>
            <a:endParaRPr lang="en-IN" sz="1400" dirty="0"/>
          </a:p>
          <a:p>
            <a:pPr marL="0" indent="0">
              <a:buNone/>
            </a:pPr>
            <a:r>
              <a:rPr lang="en-IN" sz="1400" dirty="0"/>
              <a:t>print(</a:t>
            </a:r>
            <a:r>
              <a:rPr lang="en-IN" sz="1400" dirty="0" err="1"/>
              <a:t>f'The</a:t>
            </a:r>
            <a:r>
              <a:rPr lang="en-IN" sz="1400" dirty="0"/>
              <a:t> dataset has {</a:t>
            </a:r>
            <a:r>
              <a:rPr lang="en-IN" sz="1400" dirty="0" err="1"/>
              <a:t>df.shape</a:t>
            </a:r>
            <a:r>
              <a:rPr lang="en-IN" sz="1400" dirty="0"/>
              <a:t>[0]} number of rows and {</a:t>
            </a:r>
            <a:r>
              <a:rPr lang="en-IN" sz="1400" dirty="0" err="1"/>
              <a:t>df.shape</a:t>
            </a:r>
            <a:r>
              <a:rPr lang="en-IN" sz="1400" dirty="0"/>
              <a:t>[1]} number of columns.')</a:t>
            </a:r>
          </a:p>
          <a:p>
            <a:pPr marL="0" indent="0">
              <a:buNone/>
            </a:pPr>
            <a:endParaRPr lang="en-IN" sz="1400" dirty="0"/>
          </a:p>
          <a:p>
            <a:pPr marL="0" indent="0">
              <a:buNone/>
            </a:pPr>
            <a:r>
              <a:rPr lang="en-IN" sz="1400" dirty="0" err="1"/>
              <a:t>df.columns</a:t>
            </a:r>
            <a:endParaRPr lang="en-IN" sz="1400" dirty="0"/>
          </a:p>
          <a:p>
            <a:pPr marL="0" indent="0">
              <a:buNone/>
            </a:pPr>
            <a:r>
              <a:rPr lang="en-IN" sz="1400" dirty="0" err="1"/>
              <a:t>df</a:t>
            </a:r>
            <a:r>
              <a:rPr lang="en-IN" sz="1400" dirty="0"/>
              <a:t>['</a:t>
            </a:r>
            <a:r>
              <a:rPr lang="en-IN" sz="1400" dirty="0" err="1"/>
              <a:t>product_name</a:t>
            </a:r>
            <a:r>
              <a:rPr lang="en-IN" sz="1400" dirty="0"/>
              <a:t>'].</a:t>
            </a:r>
            <a:r>
              <a:rPr lang="en-IN" sz="1400" dirty="0" err="1"/>
              <a:t>nunique</a:t>
            </a:r>
            <a:r>
              <a:rPr lang="en-IN" sz="1400" dirty="0"/>
              <a:t>()</a:t>
            </a:r>
          </a:p>
          <a:p>
            <a:pPr marL="0" indent="0">
              <a:buNone/>
            </a:pPr>
            <a:r>
              <a:rPr lang="en-IN" sz="1400" dirty="0"/>
              <a:t>df.info()</a:t>
            </a:r>
          </a:p>
          <a:p>
            <a:pPr marL="0" indent="0">
              <a:buNone/>
            </a:pPr>
            <a:r>
              <a:rPr lang="en-IN" sz="1400" dirty="0" err="1"/>
              <a:t>df.isnull</a:t>
            </a:r>
            <a:r>
              <a:rPr lang="en-IN" sz="1400" dirty="0"/>
              <a:t>().sum()</a:t>
            </a:r>
          </a:p>
          <a:p>
            <a:pPr marL="0" indent="0">
              <a:buNone/>
            </a:pPr>
            <a:r>
              <a:rPr lang="en-IN" sz="1400" dirty="0" err="1"/>
              <a:t>df.dropna</a:t>
            </a:r>
            <a:r>
              <a:rPr lang="en-IN" sz="1400" dirty="0"/>
              <a:t>(</a:t>
            </a:r>
            <a:r>
              <a:rPr lang="en-IN" sz="1400" dirty="0" err="1"/>
              <a:t>inplace</a:t>
            </a:r>
            <a:r>
              <a:rPr lang="en-IN" sz="1400" dirty="0"/>
              <a:t>=True, axis=0)</a:t>
            </a:r>
          </a:p>
          <a:p>
            <a:pPr marL="0" indent="0">
              <a:buNone/>
            </a:pPr>
            <a:r>
              <a:rPr lang="en-IN" sz="1400" dirty="0"/>
              <a:t>for review in </a:t>
            </a:r>
            <a:r>
              <a:rPr lang="en-IN" sz="1400" dirty="0" err="1"/>
              <a:t>df</a:t>
            </a:r>
            <a:r>
              <a:rPr lang="en-IN" sz="1400" dirty="0"/>
              <a:t>['Review'][0:3]:</a:t>
            </a:r>
          </a:p>
          <a:p>
            <a:pPr marL="0" indent="0">
              <a:buNone/>
            </a:pPr>
            <a:r>
              <a:rPr lang="en-IN" sz="1400" dirty="0"/>
              <a:t>    print(review,'\n')</a:t>
            </a:r>
          </a:p>
        </p:txBody>
      </p:sp>
      <p:sp>
        <p:nvSpPr>
          <p:cNvPr id="4" name="Date Placeholder 3">
            <a:extLst>
              <a:ext uri="{FF2B5EF4-FFF2-40B4-BE49-F238E27FC236}">
                <a16:creationId xmlns:a16="http://schemas.microsoft.com/office/drawing/2014/main" id="{9F10C0A2-853A-6272-238F-358F4B9278D4}"/>
              </a:ext>
            </a:extLst>
          </p:cNvPr>
          <p:cNvSpPr>
            <a:spLocks noGrp="1"/>
          </p:cNvSpPr>
          <p:nvPr>
            <p:ph type="dt" sz="half" idx="10"/>
          </p:nvPr>
        </p:nvSpPr>
        <p:spPr/>
        <p:txBody>
          <a:bodyPr/>
          <a:lstStyle/>
          <a:p>
            <a:pPr>
              <a:defRPr/>
            </a:pPr>
            <a:fld id="{1CAC82C8-F899-44E5-8019-BAC1FD943146}" type="datetime1">
              <a:rPr lang="en-US" smtClean="0"/>
              <a:pPr>
                <a:defRPr/>
              </a:pPr>
              <a:t>5/30/2024</a:t>
            </a:fld>
            <a:endParaRPr lang="en-US" altLang="en-US"/>
          </a:p>
        </p:txBody>
      </p:sp>
      <p:sp>
        <p:nvSpPr>
          <p:cNvPr id="5" name="Footer Placeholder 4">
            <a:extLst>
              <a:ext uri="{FF2B5EF4-FFF2-40B4-BE49-F238E27FC236}">
                <a16:creationId xmlns:a16="http://schemas.microsoft.com/office/drawing/2014/main" id="{FC2A8974-67AE-02E1-73D2-FFE7405176B6}"/>
              </a:ext>
            </a:extLst>
          </p:cNvPr>
          <p:cNvSpPr>
            <a:spLocks noGrp="1"/>
          </p:cNvSpPr>
          <p:nvPr>
            <p:ph type="ftr" sz="quarter" idx="11"/>
          </p:nvPr>
        </p:nvSpPr>
        <p:spPr/>
        <p:txBody>
          <a:bodyPr/>
          <a:lstStyle/>
          <a:p>
            <a:pPr>
              <a:defRPr/>
            </a:pPr>
            <a:r>
              <a:rPr lang="en-US" altLang="en-US"/>
              <a:t>Dept of CSE., SOE-Dayananda Sagar University</a:t>
            </a:r>
          </a:p>
        </p:txBody>
      </p:sp>
    </p:spTree>
    <p:extLst>
      <p:ext uri="{BB962C8B-B14F-4D97-AF65-F5344CB8AC3E}">
        <p14:creationId xmlns:p14="http://schemas.microsoft.com/office/powerpoint/2010/main" val="426583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8DD1-39B7-78FD-670D-72FEC0C1A3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7236A3-02F6-E79F-E578-0C57780B380A}"/>
              </a:ext>
            </a:extLst>
          </p:cNvPr>
          <p:cNvSpPr>
            <a:spLocks noGrp="1"/>
          </p:cNvSpPr>
          <p:nvPr>
            <p:ph idx="1"/>
          </p:nvPr>
        </p:nvSpPr>
        <p:spPr>
          <a:xfrm>
            <a:off x="1371601" y="990600"/>
            <a:ext cx="7162800" cy="4920622"/>
          </a:xfrm>
        </p:spPr>
        <p:txBody>
          <a:bodyPr/>
          <a:lstStyle/>
          <a:p>
            <a:pPr marL="0" indent="0">
              <a:buNone/>
            </a:pPr>
            <a:r>
              <a:rPr lang="en-IN" sz="1100" dirty="0"/>
              <a:t>from bs4 import </a:t>
            </a:r>
            <a:r>
              <a:rPr lang="en-IN" sz="1100" dirty="0" err="1"/>
              <a:t>BeautifulSoup</a:t>
            </a:r>
            <a:endParaRPr lang="en-IN" sz="1100" dirty="0"/>
          </a:p>
          <a:p>
            <a:pPr marL="0" indent="0">
              <a:buNone/>
            </a:pPr>
            <a:r>
              <a:rPr lang="en-IN" sz="1100" dirty="0"/>
              <a:t>import </a:t>
            </a:r>
            <a:r>
              <a:rPr lang="en-IN" sz="1100" dirty="0" err="1"/>
              <a:t>nltk</a:t>
            </a:r>
            <a:endParaRPr lang="en-IN" sz="1100" dirty="0"/>
          </a:p>
          <a:p>
            <a:pPr marL="0" indent="0">
              <a:buNone/>
            </a:pPr>
            <a:r>
              <a:rPr lang="en-IN" sz="1100" dirty="0"/>
              <a:t>import re</a:t>
            </a:r>
          </a:p>
          <a:p>
            <a:pPr marL="0" indent="0">
              <a:buNone/>
            </a:pPr>
            <a:r>
              <a:rPr lang="en-IN" sz="1100" dirty="0"/>
              <a:t>from </a:t>
            </a:r>
            <a:r>
              <a:rPr lang="en-IN" sz="1100" dirty="0" err="1"/>
              <a:t>nltk.corpus</a:t>
            </a:r>
            <a:r>
              <a:rPr lang="en-IN" sz="1100" dirty="0"/>
              <a:t> import </a:t>
            </a:r>
            <a:r>
              <a:rPr lang="en-IN" sz="1100" dirty="0" err="1"/>
              <a:t>stopwords</a:t>
            </a:r>
            <a:endParaRPr lang="en-IN" sz="1100" dirty="0"/>
          </a:p>
          <a:p>
            <a:pPr marL="0" indent="0">
              <a:buNone/>
            </a:pPr>
            <a:r>
              <a:rPr lang="en-IN" sz="1100" dirty="0"/>
              <a:t>from </a:t>
            </a:r>
            <a:r>
              <a:rPr lang="en-IN" sz="1100" dirty="0" err="1"/>
              <a:t>nltk.stem.snowball</a:t>
            </a:r>
            <a:r>
              <a:rPr lang="en-IN" sz="1100" dirty="0"/>
              <a:t> import </a:t>
            </a:r>
            <a:r>
              <a:rPr lang="en-IN" sz="1100" dirty="0" err="1"/>
              <a:t>SnowballStemmer</a:t>
            </a:r>
            <a:endParaRPr lang="en-IN" sz="1100" dirty="0"/>
          </a:p>
          <a:p>
            <a:pPr marL="0" indent="0">
              <a:buNone/>
            </a:pPr>
            <a:endParaRPr lang="en-IN" sz="1100" dirty="0"/>
          </a:p>
          <a:p>
            <a:pPr marL="0" indent="0">
              <a:buNone/>
            </a:pPr>
            <a:r>
              <a:rPr lang="en-IN" sz="1100" dirty="0"/>
              <a:t># Download the stop words corpus</a:t>
            </a:r>
          </a:p>
          <a:p>
            <a:pPr marL="0" indent="0">
              <a:buNone/>
            </a:pPr>
            <a:r>
              <a:rPr lang="en-IN" sz="1100" dirty="0" err="1"/>
              <a:t>nltk.download</a:t>
            </a:r>
            <a:r>
              <a:rPr lang="en-IN" sz="1100" dirty="0"/>
              <a:t>('</a:t>
            </a:r>
            <a:r>
              <a:rPr lang="en-IN" sz="1100" dirty="0" err="1"/>
              <a:t>stopwords</a:t>
            </a:r>
            <a:r>
              <a:rPr lang="en-IN" sz="1100" dirty="0"/>
              <a:t>')</a:t>
            </a:r>
          </a:p>
          <a:p>
            <a:pPr marL="0" indent="0">
              <a:buNone/>
            </a:pPr>
            <a:endParaRPr lang="en-IN" sz="1100" dirty="0"/>
          </a:p>
          <a:p>
            <a:pPr marL="0" indent="0">
              <a:buNone/>
            </a:pPr>
            <a:r>
              <a:rPr lang="en-IN" sz="1100" dirty="0"/>
              <a:t>stops = set(</a:t>
            </a:r>
            <a:r>
              <a:rPr lang="en-IN" sz="1100" dirty="0" err="1"/>
              <a:t>stopwords.words</a:t>
            </a:r>
            <a:r>
              <a:rPr lang="en-IN" sz="1100" dirty="0"/>
              <a:t>('</a:t>
            </a:r>
            <a:r>
              <a:rPr lang="en-IN" sz="1100" dirty="0" err="1"/>
              <a:t>english</a:t>
            </a:r>
            <a:r>
              <a:rPr lang="en-IN" sz="1100" dirty="0"/>
              <a:t>')) #english </a:t>
            </a:r>
            <a:r>
              <a:rPr lang="en-IN" sz="1100" dirty="0" err="1"/>
              <a:t>stopwords</a:t>
            </a:r>
            <a:endParaRPr lang="en-IN" sz="1100" dirty="0"/>
          </a:p>
          <a:p>
            <a:pPr marL="0" indent="0">
              <a:buNone/>
            </a:pPr>
            <a:endParaRPr lang="en-IN" sz="1100" dirty="0"/>
          </a:p>
          <a:p>
            <a:pPr marL="0" indent="0">
              <a:buNone/>
            </a:pPr>
            <a:r>
              <a:rPr lang="en-IN" sz="1100" dirty="0"/>
              <a:t>stemmer = </a:t>
            </a:r>
            <a:r>
              <a:rPr lang="en-IN" sz="1100" dirty="0" err="1"/>
              <a:t>SnowballStemmer</a:t>
            </a:r>
            <a:r>
              <a:rPr lang="en-IN" sz="1100" dirty="0"/>
              <a:t>('</a:t>
            </a:r>
            <a:r>
              <a:rPr lang="en-IN" sz="1100" dirty="0" err="1"/>
              <a:t>english</a:t>
            </a:r>
            <a:r>
              <a:rPr lang="en-IN" sz="1100" dirty="0"/>
              <a:t>') #SnowballStemmer</a:t>
            </a:r>
          </a:p>
          <a:p>
            <a:pPr marL="0" indent="0">
              <a:buNone/>
            </a:pPr>
            <a:endParaRPr lang="en-IN" sz="1100" dirty="0"/>
          </a:p>
          <a:p>
            <a:pPr marL="0" indent="0">
              <a:buNone/>
            </a:pPr>
            <a:r>
              <a:rPr lang="en-IN" sz="1100" dirty="0"/>
              <a:t>def </a:t>
            </a:r>
            <a:r>
              <a:rPr lang="en-IN" sz="1100" dirty="0" err="1"/>
              <a:t>review_to_words</a:t>
            </a:r>
            <a:r>
              <a:rPr lang="en-IN" sz="1100" dirty="0"/>
              <a:t>(</a:t>
            </a:r>
            <a:r>
              <a:rPr lang="en-IN" sz="1100" dirty="0" err="1"/>
              <a:t>raw_review</a:t>
            </a:r>
            <a:r>
              <a:rPr lang="en-IN" sz="1100" dirty="0"/>
              <a:t>):</a:t>
            </a:r>
          </a:p>
          <a:p>
            <a:pPr marL="0" indent="0">
              <a:buNone/>
            </a:pPr>
            <a:r>
              <a:rPr lang="en-IN" sz="1100" dirty="0"/>
              <a:t>    # 1. Delete HTML </a:t>
            </a:r>
          </a:p>
          <a:p>
            <a:pPr marL="0" indent="0">
              <a:buNone/>
            </a:pPr>
            <a:r>
              <a:rPr lang="en-IN" sz="1100" dirty="0"/>
              <a:t>    </a:t>
            </a:r>
            <a:r>
              <a:rPr lang="en-IN" sz="1100" dirty="0" err="1"/>
              <a:t>review_text</a:t>
            </a:r>
            <a:r>
              <a:rPr lang="en-IN" sz="1100" dirty="0"/>
              <a:t> = </a:t>
            </a:r>
            <a:r>
              <a:rPr lang="en-IN" sz="1100" dirty="0" err="1"/>
              <a:t>BeautifulSoup</a:t>
            </a:r>
            <a:r>
              <a:rPr lang="en-IN" sz="1100" dirty="0"/>
              <a:t>(</a:t>
            </a:r>
            <a:r>
              <a:rPr lang="en-IN" sz="1100" dirty="0" err="1"/>
              <a:t>raw_review</a:t>
            </a:r>
            <a:r>
              <a:rPr lang="en-IN" sz="1100" dirty="0"/>
              <a:t>, '</a:t>
            </a:r>
            <a:r>
              <a:rPr lang="en-IN" sz="1100" dirty="0" err="1"/>
              <a:t>html.parser</a:t>
            </a:r>
            <a:r>
              <a:rPr lang="en-IN" sz="1100" dirty="0"/>
              <a:t>').</a:t>
            </a:r>
            <a:r>
              <a:rPr lang="en-IN" sz="1100" dirty="0" err="1"/>
              <a:t>get_text</a:t>
            </a:r>
            <a:r>
              <a:rPr lang="en-IN" sz="1100" dirty="0"/>
              <a:t>()</a:t>
            </a:r>
          </a:p>
          <a:p>
            <a:pPr marL="0" indent="0">
              <a:buNone/>
            </a:pPr>
            <a:r>
              <a:rPr lang="en-IN" sz="1100" dirty="0"/>
              <a:t>    # 2. Make a space</a:t>
            </a:r>
          </a:p>
          <a:p>
            <a:pPr marL="0" indent="0">
              <a:buNone/>
            </a:pPr>
            <a:r>
              <a:rPr lang="en-IN" sz="1100" dirty="0"/>
              <a:t>    </a:t>
            </a:r>
            <a:r>
              <a:rPr lang="en-IN" sz="1100" dirty="0" err="1"/>
              <a:t>letters_only</a:t>
            </a:r>
            <a:r>
              <a:rPr lang="en-IN" sz="1100" dirty="0"/>
              <a:t> = </a:t>
            </a:r>
            <a:r>
              <a:rPr lang="en-IN" sz="1100" dirty="0" err="1"/>
              <a:t>re.sub</a:t>
            </a:r>
            <a:r>
              <a:rPr lang="en-IN" sz="1100" dirty="0"/>
              <a:t>('[^a-</a:t>
            </a:r>
            <a:r>
              <a:rPr lang="en-IN" sz="1100" dirty="0" err="1"/>
              <a:t>zA</a:t>
            </a:r>
            <a:r>
              <a:rPr lang="en-IN" sz="1100" dirty="0"/>
              <a:t>-Z]', ' ', </a:t>
            </a:r>
            <a:r>
              <a:rPr lang="en-IN" sz="1100" dirty="0" err="1"/>
              <a:t>review_text</a:t>
            </a:r>
            <a:r>
              <a:rPr lang="en-IN" sz="1100" dirty="0"/>
              <a:t>)</a:t>
            </a:r>
          </a:p>
          <a:p>
            <a:pPr marL="0" indent="0">
              <a:buNone/>
            </a:pPr>
            <a:r>
              <a:rPr lang="en-IN" sz="1100" dirty="0"/>
              <a:t>  </a:t>
            </a:r>
            <a:endParaRPr lang="en-IN" dirty="0"/>
          </a:p>
        </p:txBody>
      </p:sp>
      <p:sp>
        <p:nvSpPr>
          <p:cNvPr id="4" name="Date Placeholder 3">
            <a:extLst>
              <a:ext uri="{FF2B5EF4-FFF2-40B4-BE49-F238E27FC236}">
                <a16:creationId xmlns:a16="http://schemas.microsoft.com/office/drawing/2014/main" id="{735F9428-AD56-82CA-657D-FC7421342411}"/>
              </a:ext>
            </a:extLst>
          </p:cNvPr>
          <p:cNvSpPr>
            <a:spLocks noGrp="1"/>
          </p:cNvSpPr>
          <p:nvPr>
            <p:ph type="dt" sz="half" idx="10"/>
          </p:nvPr>
        </p:nvSpPr>
        <p:spPr/>
        <p:txBody>
          <a:bodyPr/>
          <a:lstStyle/>
          <a:p>
            <a:pPr>
              <a:defRPr/>
            </a:pPr>
            <a:fld id="{1CAC82C8-F899-44E5-8019-BAC1FD943146}" type="datetime1">
              <a:rPr lang="en-US" smtClean="0"/>
              <a:pPr>
                <a:defRPr/>
              </a:pPr>
              <a:t>5/30/2024</a:t>
            </a:fld>
            <a:endParaRPr lang="en-US" altLang="en-US"/>
          </a:p>
        </p:txBody>
      </p:sp>
      <p:sp>
        <p:nvSpPr>
          <p:cNvPr id="5" name="Footer Placeholder 4">
            <a:extLst>
              <a:ext uri="{FF2B5EF4-FFF2-40B4-BE49-F238E27FC236}">
                <a16:creationId xmlns:a16="http://schemas.microsoft.com/office/drawing/2014/main" id="{91E1FBBD-4E81-8F4F-7A44-5A8F344A7A1F}"/>
              </a:ext>
            </a:extLst>
          </p:cNvPr>
          <p:cNvSpPr>
            <a:spLocks noGrp="1"/>
          </p:cNvSpPr>
          <p:nvPr>
            <p:ph type="ftr" sz="quarter" idx="11"/>
          </p:nvPr>
        </p:nvSpPr>
        <p:spPr/>
        <p:txBody>
          <a:bodyPr/>
          <a:lstStyle/>
          <a:p>
            <a:pPr>
              <a:defRPr/>
            </a:pPr>
            <a:r>
              <a:rPr lang="en-US" altLang="en-US"/>
              <a:t>Dept of CSE., SOE-Dayananda Sagar University</a:t>
            </a:r>
          </a:p>
        </p:txBody>
      </p:sp>
    </p:spTree>
    <p:extLst>
      <p:ext uri="{BB962C8B-B14F-4D97-AF65-F5344CB8AC3E}">
        <p14:creationId xmlns:p14="http://schemas.microsoft.com/office/powerpoint/2010/main" val="2735778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50F5-5A11-444C-09DE-67FE1D5B77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1DD27D-F520-975D-D31D-45CDD605B820}"/>
              </a:ext>
            </a:extLst>
          </p:cNvPr>
          <p:cNvSpPr>
            <a:spLocks noGrp="1"/>
          </p:cNvSpPr>
          <p:nvPr>
            <p:ph idx="1"/>
          </p:nvPr>
        </p:nvSpPr>
        <p:spPr>
          <a:xfrm>
            <a:off x="1295401" y="838200"/>
            <a:ext cx="7239000" cy="5486400"/>
          </a:xfrm>
        </p:spPr>
        <p:txBody>
          <a:bodyPr/>
          <a:lstStyle/>
          <a:p>
            <a:pPr marL="0" indent="0">
              <a:buNone/>
            </a:pPr>
            <a:r>
              <a:rPr lang="en-US" dirty="0"/>
              <a:t> </a:t>
            </a:r>
            <a:r>
              <a:rPr lang="en-US" sz="1100" dirty="0"/>
              <a:t># 3. lower letters</a:t>
            </a:r>
          </a:p>
          <a:p>
            <a:pPr marL="0" indent="0">
              <a:buNone/>
            </a:pPr>
            <a:r>
              <a:rPr lang="en-US" sz="1100" dirty="0"/>
              <a:t>    words = </a:t>
            </a:r>
            <a:r>
              <a:rPr lang="en-US" sz="1100" dirty="0" err="1"/>
              <a:t>letters_only.lower</a:t>
            </a:r>
            <a:r>
              <a:rPr lang="en-US" sz="1100" dirty="0"/>
              <a:t>().split()</a:t>
            </a:r>
          </a:p>
          <a:p>
            <a:pPr marL="0" indent="0">
              <a:buNone/>
            </a:pPr>
            <a:r>
              <a:rPr lang="en-US" sz="1100" dirty="0"/>
              <a:t>    # 5. </a:t>
            </a:r>
            <a:r>
              <a:rPr lang="en-US" sz="1100" dirty="0" err="1"/>
              <a:t>Stopwords</a:t>
            </a:r>
            <a:r>
              <a:rPr lang="en-US" sz="1100" dirty="0"/>
              <a:t> </a:t>
            </a:r>
          </a:p>
          <a:p>
            <a:pPr marL="0" indent="0">
              <a:buNone/>
            </a:pPr>
            <a:r>
              <a:rPr lang="en-US" sz="1100" dirty="0"/>
              <a:t>    </a:t>
            </a:r>
            <a:r>
              <a:rPr lang="en-US" sz="1100" dirty="0" err="1"/>
              <a:t>meaningful_words</a:t>
            </a:r>
            <a:r>
              <a:rPr lang="en-US" sz="1100" dirty="0"/>
              <a:t> = [w for w in words if not w in stops]</a:t>
            </a:r>
          </a:p>
          <a:p>
            <a:pPr marL="0" indent="0">
              <a:buNone/>
            </a:pPr>
            <a:r>
              <a:rPr lang="en-US" sz="1100" dirty="0"/>
              <a:t>    # 6. Stemming</a:t>
            </a:r>
          </a:p>
          <a:p>
            <a:pPr marL="0" indent="0">
              <a:buNone/>
            </a:pPr>
            <a:r>
              <a:rPr lang="en-US" sz="1100" dirty="0"/>
              <a:t>    </a:t>
            </a:r>
            <a:r>
              <a:rPr lang="en-US" sz="1100" dirty="0" err="1"/>
              <a:t>stemming_words</a:t>
            </a:r>
            <a:r>
              <a:rPr lang="en-US" sz="1100" dirty="0"/>
              <a:t> = [</a:t>
            </a:r>
            <a:r>
              <a:rPr lang="en-US" sz="1100" dirty="0" err="1"/>
              <a:t>stemmer.stem</a:t>
            </a:r>
            <a:r>
              <a:rPr lang="en-US" sz="1100" dirty="0"/>
              <a:t>(w) for w in </a:t>
            </a:r>
            <a:r>
              <a:rPr lang="en-US" sz="1100" dirty="0" err="1"/>
              <a:t>meaningful_words</a:t>
            </a:r>
            <a:r>
              <a:rPr lang="en-US" sz="1100" dirty="0"/>
              <a:t>]</a:t>
            </a:r>
          </a:p>
          <a:p>
            <a:pPr marL="0" indent="0">
              <a:buNone/>
            </a:pPr>
            <a:r>
              <a:rPr lang="en-US" sz="1100" dirty="0"/>
              <a:t>    # 7. space join words</a:t>
            </a:r>
          </a:p>
          <a:p>
            <a:pPr marL="0" indent="0">
              <a:buNone/>
            </a:pPr>
            <a:r>
              <a:rPr lang="en-IN" sz="1100" dirty="0"/>
              <a:t>return( ' '.join(</a:t>
            </a:r>
            <a:r>
              <a:rPr lang="en-IN" sz="1100" dirty="0" err="1"/>
              <a:t>stemming_words</a:t>
            </a:r>
            <a:r>
              <a:rPr lang="en-IN" sz="1100" dirty="0"/>
              <a:t>))</a:t>
            </a:r>
          </a:p>
          <a:p>
            <a:pPr marL="0" indent="0">
              <a:buNone/>
            </a:pPr>
            <a:endParaRPr lang="en-IN" sz="1100" dirty="0"/>
          </a:p>
          <a:p>
            <a:pPr marL="0" indent="0">
              <a:buNone/>
            </a:pPr>
            <a:r>
              <a:rPr lang="en-US" sz="1100" dirty="0" err="1"/>
              <a:t>df</a:t>
            </a:r>
            <a:r>
              <a:rPr lang="en-US" sz="1100" dirty="0"/>
              <a:t>['Review'] = </a:t>
            </a:r>
            <a:r>
              <a:rPr lang="en-US" sz="1100" dirty="0" err="1"/>
              <a:t>df</a:t>
            </a:r>
            <a:r>
              <a:rPr lang="en-US" sz="1100" dirty="0"/>
              <a:t>['Review'].apply(</a:t>
            </a:r>
            <a:r>
              <a:rPr lang="en-US" sz="1100" dirty="0" err="1"/>
              <a:t>review_to_words</a:t>
            </a:r>
            <a:r>
              <a:rPr lang="en-US" sz="1100" dirty="0"/>
              <a:t>)</a:t>
            </a:r>
          </a:p>
          <a:p>
            <a:pPr marL="0" indent="0">
              <a:buNone/>
            </a:pPr>
            <a:endParaRPr lang="en-US" sz="1100" dirty="0"/>
          </a:p>
          <a:p>
            <a:pPr marL="0" indent="0">
              <a:buNone/>
            </a:pPr>
            <a:r>
              <a:rPr lang="en-IN" sz="1100" dirty="0"/>
              <a:t>from </a:t>
            </a:r>
            <a:r>
              <a:rPr lang="en-IN" sz="1100" dirty="0" err="1"/>
              <a:t>sklearn.preprocessing</a:t>
            </a:r>
            <a:r>
              <a:rPr lang="en-IN" sz="1100" dirty="0"/>
              <a:t> import </a:t>
            </a:r>
            <a:r>
              <a:rPr lang="en-IN" sz="1100" dirty="0" err="1"/>
              <a:t>LabelEncoder</a:t>
            </a:r>
            <a:endParaRPr lang="en-IN" sz="1100" dirty="0"/>
          </a:p>
          <a:p>
            <a:pPr marL="0" indent="0">
              <a:buNone/>
            </a:pPr>
            <a:r>
              <a:rPr lang="en-IN" sz="1100" dirty="0"/>
              <a:t>encoder = </a:t>
            </a:r>
            <a:r>
              <a:rPr lang="en-IN" sz="1100" dirty="0" err="1"/>
              <a:t>LabelEncoder</a:t>
            </a:r>
            <a:r>
              <a:rPr lang="en-IN" sz="1100" dirty="0"/>
              <a:t>()</a:t>
            </a:r>
          </a:p>
          <a:p>
            <a:pPr marL="0" indent="0">
              <a:buNone/>
            </a:pPr>
            <a:r>
              <a:rPr lang="en-IN" sz="1100" dirty="0" err="1"/>
              <a:t>df</a:t>
            </a:r>
            <a:r>
              <a:rPr lang="en-IN" sz="1100" dirty="0"/>
              <a:t>['</a:t>
            </a:r>
            <a:r>
              <a:rPr lang="en-IN" sz="1100" dirty="0" err="1"/>
              <a:t>sentiment_encoded</a:t>
            </a:r>
            <a:r>
              <a:rPr lang="en-IN" sz="1100" dirty="0"/>
              <a:t>'] = </a:t>
            </a:r>
            <a:r>
              <a:rPr lang="en-IN" sz="1100" dirty="0" err="1"/>
              <a:t>encoder.fit_transform</a:t>
            </a:r>
            <a:r>
              <a:rPr lang="en-IN" sz="1100" dirty="0"/>
              <a:t>(</a:t>
            </a:r>
            <a:r>
              <a:rPr lang="en-IN" sz="1100" dirty="0" err="1"/>
              <a:t>df</a:t>
            </a:r>
            <a:r>
              <a:rPr lang="en-IN" sz="1100" dirty="0"/>
              <a:t>['sentiment’])</a:t>
            </a:r>
          </a:p>
          <a:p>
            <a:pPr marL="0" indent="0">
              <a:buNone/>
            </a:pPr>
            <a:r>
              <a:rPr lang="en-IN" sz="1100" dirty="0"/>
              <a:t>from </a:t>
            </a:r>
            <a:r>
              <a:rPr lang="en-IN" sz="1100" dirty="0" err="1"/>
              <a:t>sklearn.model_selection</a:t>
            </a:r>
            <a:r>
              <a:rPr lang="en-IN" sz="1100" dirty="0"/>
              <a:t> import </a:t>
            </a:r>
            <a:r>
              <a:rPr lang="en-IN" sz="1100" dirty="0" err="1"/>
              <a:t>train_test_split</a:t>
            </a:r>
            <a:r>
              <a:rPr lang="en-IN" sz="1100" dirty="0"/>
              <a:t> </a:t>
            </a:r>
          </a:p>
          <a:p>
            <a:pPr marL="0" indent="0">
              <a:buNone/>
            </a:pPr>
            <a:r>
              <a:rPr lang="en-IN" sz="1100" dirty="0"/>
              <a:t>from </a:t>
            </a:r>
            <a:r>
              <a:rPr lang="en-IN" sz="1100" dirty="0" err="1"/>
              <a:t>sklearn.feature_extraction.text</a:t>
            </a:r>
            <a:r>
              <a:rPr lang="en-IN" sz="1100" dirty="0"/>
              <a:t> import </a:t>
            </a:r>
            <a:r>
              <a:rPr lang="en-IN" sz="1100" dirty="0" err="1"/>
              <a:t>TfidfVectorizer</a:t>
            </a:r>
            <a:endParaRPr lang="en-IN" sz="1100" dirty="0"/>
          </a:p>
          <a:p>
            <a:pPr marL="0" indent="0">
              <a:buNone/>
            </a:pPr>
            <a:r>
              <a:rPr lang="en-IN" sz="1100" dirty="0"/>
              <a:t>from </a:t>
            </a:r>
            <a:r>
              <a:rPr lang="en-IN" sz="1100" dirty="0" err="1"/>
              <a:t>sklearn.metrics</a:t>
            </a:r>
            <a:r>
              <a:rPr lang="en-IN" sz="1100" dirty="0"/>
              <a:t> import </a:t>
            </a:r>
            <a:r>
              <a:rPr lang="en-IN" sz="1100" dirty="0" err="1"/>
              <a:t>confusion_matrix</a:t>
            </a:r>
            <a:r>
              <a:rPr lang="en-IN" sz="1100" dirty="0"/>
              <a:t> </a:t>
            </a:r>
          </a:p>
          <a:p>
            <a:pPr marL="0" indent="0">
              <a:buNone/>
            </a:pPr>
            <a:r>
              <a:rPr lang="en-IN" sz="1100" dirty="0"/>
              <a:t>from </a:t>
            </a:r>
            <a:r>
              <a:rPr lang="en-IN" sz="1100" dirty="0" err="1"/>
              <a:t>sklearn.naive_bayes</a:t>
            </a:r>
            <a:r>
              <a:rPr lang="en-IN" sz="1100" dirty="0"/>
              <a:t> import </a:t>
            </a:r>
            <a:r>
              <a:rPr lang="en-IN" sz="1100" dirty="0" err="1"/>
              <a:t>MultinomialNB</a:t>
            </a:r>
            <a:r>
              <a:rPr lang="en-IN" sz="1100" dirty="0"/>
              <a:t> </a:t>
            </a:r>
          </a:p>
          <a:p>
            <a:pPr marL="0" indent="0">
              <a:buNone/>
            </a:pPr>
            <a:endParaRPr lang="en-IN" sz="1100" dirty="0"/>
          </a:p>
          <a:p>
            <a:pPr marL="0" indent="0">
              <a:buNone/>
            </a:pPr>
            <a:endParaRPr lang="en-IN" sz="1100" dirty="0"/>
          </a:p>
          <a:p>
            <a:pPr marL="0" indent="0">
              <a:buNone/>
            </a:pPr>
            <a:endParaRPr lang="en-IN" sz="1100" dirty="0"/>
          </a:p>
        </p:txBody>
      </p:sp>
      <p:sp>
        <p:nvSpPr>
          <p:cNvPr id="4" name="Date Placeholder 3">
            <a:extLst>
              <a:ext uri="{FF2B5EF4-FFF2-40B4-BE49-F238E27FC236}">
                <a16:creationId xmlns:a16="http://schemas.microsoft.com/office/drawing/2014/main" id="{99EF24F5-38C8-2660-734C-53462204E0FF}"/>
              </a:ext>
            </a:extLst>
          </p:cNvPr>
          <p:cNvSpPr>
            <a:spLocks noGrp="1"/>
          </p:cNvSpPr>
          <p:nvPr>
            <p:ph type="dt" sz="half" idx="10"/>
          </p:nvPr>
        </p:nvSpPr>
        <p:spPr/>
        <p:txBody>
          <a:bodyPr/>
          <a:lstStyle/>
          <a:p>
            <a:pPr>
              <a:defRPr/>
            </a:pPr>
            <a:fld id="{1CAC82C8-F899-44E5-8019-BAC1FD943146}" type="datetime1">
              <a:rPr lang="en-US" smtClean="0"/>
              <a:pPr>
                <a:defRPr/>
              </a:pPr>
              <a:t>5/30/2024</a:t>
            </a:fld>
            <a:endParaRPr lang="en-US" altLang="en-US"/>
          </a:p>
        </p:txBody>
      </p:sp>
      <p:sp>
        <p:nvSpPr>
          <p:cNvPr id="5" name="Footer Placeholder 4">
            <a:extLst>
              <a:ext uri="{FF2B5EF4-FFF2-40B4-BE49-F238E27FC236}">
                <a16:creationId xmlns:a16="http://schemas.microsoft.com/office/drawing/2014/main" id="{32BC6D42-311A-81FD-6DAA-5FB1464B9414}"/>
              </a:ext>
            </a:extLst>
          </p:cNvPr>
          <p:cNvSpPr>
            <a:spLocks noGrp="1"/>
          </p:cNvSpPr>
          <p:nvPr>
            <p:ph type="ftr" sz="quarter" idx="11"/>
          </p:nvPr>
        </p:nvSpPr>
        <p:spPr/>
        <p:txBody>
          <a:bodyPr/>
          <a:lstStyle/>
          <a:p>
            <a:pPr>
              <a:defRPr/>
            </a:pPr>
            <a:r>
              <a:rPr lang="en-US" altLang="en-US"/>
              <a:t>Dept of CSE., SOE-Dayananda Sagar University</a:t>
            </a:r>
          </a:p>
        </p:txBody>
      </p:sp>
    </p:spTree>
    <p:extLst>
      <p:ext uri="{BB962C8B-B14F-4D97-AF65-F5344CB8AC3E}">
        <p14:creationId xmlns:p14="http://schemas.microsoft.com/office/powerpoint/2010/main" val="1700659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DFF8-C9FE-9E2A-9A03-15E12B498A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A24E17-5E0A-1DCC-E8A5-4A06DB892184}"/>
              </a:ext>
            </a:extLst>
          </p:cNvPr>
          <p:cNvSpPr>
            <a:spLocks noGrp="1"/>
          </p:cNvSpPr>
          <p:nvPr>
            <p:ph idx="1"/>
          </p:nvPr>
        </p:nvSpPr>
        <p:spPr>
          <a:xfrm>
            <a:off x="1219201" y="990600"/>
            <a:ext cx="7315200" cy="5510212"/>
          </a:xfrm>
        </p:spPr>
        <p:txBody>
          <a:bodyPr/>
          <a:lstStyle/>
          <a:p>
            <a:pPr marL="0" indent="0">
              <a:buNone/>
            </a:pPr>
            <a:r>
              <a:rPr lang="en-IN" sz="1100" dirty="0"/>
              <a:t>vectorizer = </a:t>
            </a:r>
            <a:r>
              <a:rPr lang="en-IN" sz="1100" dirty="0" err="1"/>
              <a:t>TfidfVectorizer</a:t>
            </a:r>
            <a:r>
              <a:rPr lang="en-IN" sz="1100" dirty="0"/>
              <a:t>()</a:t>
            </a:r>
          </a:p>
          <a:p>
            <a:pPr marL="0" indent="0">
              <a:buNone/>
            </a:pPr>
            <a:r>
              <a:rPr lang="en-IN" sz="1100" dirty="0" err="1"/>
              <a:t>reviews_corpus</a:t>
            </a:r>
            <a:r>
              <a:rPr lang="en-IN" sz="1100" dirty="0"/>
              <a:t> = </a:t>
            </a:r>
            <a:r>
              <a:rPr lang="en-IN" sz="1100" dirty="0" err="1"/>
              <a:t>vectorizer.fit_transform</a:t>
            </a:r>
            <a:r>
              <a:rPr lang="en-IN" sz="1100" dirty="0"/>
              <a:t>(</a:t>
            </a:r>
            <a:r>
              <a:rPr lang="en-IN" sz="1100" dirty="0" err="1"/>
              <a:t>df.Review</a:t>
            </a:r>
            <a:r>
              <a:rPr lang="en-IN" sz="1100" dirty="0"/>
              <a:t>)</a:t>
            </a:r>
          </a:p>
          <a:p>
            <a:pPr marL="0" indent="0">
              <a:buNone/>
            </a:pPr>
            <a:r>
              <a:rPr lang="en-IN" sz="1100" dirty="0" err="1"/>
              <a:t>reviews_corpus.shape</a:t>
            </a:r>
            <a:endParaRPr lang="en-IN" sz="1100" dirty="0"/>
          </a:p>
          <a:p>
            <a:pPr marL="0" indent="0">
              <a:buNone/>
            </a:pPr>
            <a:endParaRPr lang="en-US" sz="1100" dirty="0"/>
          </a:p>
          <a:p>
            <a:pPr marL="0" indent="0">
              <a:buNone/>
            </a:pPr>
            <a:r>
              <a:rPr lang="en-US" sz="1100" dirty="0"/>
              <a:t>sentiment = </a:t>
            </a:r>
            <a:r>
              <a:rPr lang="en-US" sz="1100" dirty="0" err="1"/>
              <a:t>df</a:t>
            </a:r>
            <a:r>
              <a:rPr lang="en-US" sz="1100" dirty="0"/>
              <a:t>['</a:t>
            </a:r>
            <a:r>
              <a:rPr lang="en-US" sz="1100" dirty="0" err="1"/>
              <a:t>sentiment_encoded</a:t>
            </a:r>
            <a:r>
              <a:rPr lang="en-US" sz="1100" dirty="0"/>
              <a:t>']</a:t>
            </a:r>
          </a:p>
          <a:p>
            <a:pPr marL="0" indent="0">
              <a:buNone/>
            </a:pPr>
            <a:r>
              <a:rPr lang="en-US" sz="1100" dirty="0" err="1"/>
              <a:t>sentiment.shape</a:t>
            </a:r>
            <a:endParaRPr lang="en-US" sz="1100" dirty="0"/>
          </a:p>
          <a:p>
            <a:pPr marL="0" indent="0">
              <a:buNone/>
            </a:pPr>
            <a:endParaRPr lang="en-US" sz="1100" dirty="0"/>
          </a:p>
          <a:p>
            <a:pPr marL="0" indent="0">
              <a:buNone/>
            </a:pPr>
            <a:r>
              <a:rPr lang="en-US" sz="1100" dirty="0"/>
              <a:t>from </a:t>
            </a:r>
            <a:r>
              <a:rPr lang="en-US" sz="1100" dirty="0" err="1"/>
              <a:t>sklearn.model_selection</a:t>
            </a:r>
            <a:r>
              <a:rPr lang="en-US" sz="1100" dirty="0"/>
              <a:t> import </a:t>
            </a:r>
            <a:r>
              <a:rPr lang="en-US" sz="1100" dirty="0" err="1"/>
              <a:t>train_test_split</a:t>
            </a:r>
            <a:endParaRPr lang="en-US" sz="1100" dirty="0"/>
          </a:p>
          <a:p>
            <a:pPr marL="0" indent="0">
              <a:buNone/>
            </a:pPr>
            <a:r>
              <a:rPr lang="en-US" sz="1100" dirty="0" err="1"/>
              <a:t>X_train,X_test,Y_train,Y_test</a:t>
            </a:r>
            <a:r>
              <a:rPr lang="en-US" sz="1100" dirty="0"/>
              <a:t> = </a:t>
            </a:r>
            <a:r>
              <a:rPr lang="en-US" sz="1100" dirty="0" err="1"/>
              <a:t>train_test_split</a:t>
            </a:r>
            <a:r>
              <a:rPr lang="en-US" sz="1100" dirty="0"/>
              <a:t>(</a:t>
            </a:r>
            <a:r>
              <a:rPr lang="en-US" sz="1100" dirty="0" err="1"/>
              <a:t>reviews_corpus,sentiment,test_size</a:t>
            </a:r>
            <a:r>
              <a:rPr lang="en-US" sz="1100" dirty="0"/>
              <a:t>=0.33,random_state=42)</a:t>
            </a:r>
          </a:p>
          <a:p>
            <a:pPr marL="0" indent="0">
              <a:buNone/>
            </a:pPr>
            <a:r>
              <a:rPr lang="en-US" sz="1100" dirty="0"/>
              <a:t>print('Train data shape ',</a:t>
            </a:r>
            <a:r>
              <a:rPr lang="en-US" sz="1100" dirty="0" err="1"/>
              <a:t>X_train.shape,Y_train.shape</a:t>
            </a:r>
            <a:r>
              <a:rPr lang="en-US" sz="1100" dirty="0"/>
              <a:t>)</a:t>
            </a:r>
          </a:p>
          <a:p>
            <a:pPr marL="0" indent="0">
              <a:buNone/>
            </a:pPr>
            <a:r>
              <a:rPr lang="en-US" sz="1100" dirty="0"/>
              <a:t>print('Test data shape ',</a:t>
            </a:r>
            <a:r>
              <a:rPr lang="en-US" sz="1100" dirty="0" err="1"/>
              <a:t>X_test.shape,Y_test.shape</a:t>
            </a:r>
            <a:r>
              <a:rPr lang="en-US" sz="1100" dirty="0"/>
              <a:t>)</a:t>
            </a:r>
          </a:p>
          <a:p>
            <a:pPr marL="0" indent="0">
              <a:buNone/>
            </a:pPr>
            <a:endParaRPr lang="en-US" sz="1100" dirty="0"/>
          </a:p>
          <a:p>
            <a:pPr marL="0" indent="0">
              <a:buNone/>
            </a:pPr>
            <a:endParaRPr lang="en-US" sz="1100" dirty="0"/>
          </a:p>
          <a:p>
            <a:pPr marL="0" indent="0">
              <a:buNone/>
            </a:pPr>
            <a:r>
              <a:rPr lang="en-IN" sz="1100" dirty="0" err="1"/>
              <a:t>clf</a:t>
            </a:r>
            <a:r>
              <a:rPr lang="en-IN" sz="1100" dirty="0"/>
              <a:t> = </a:t>
            </a:r>
            <a:r>
              <a:rPr lang="en-IN" sz="1100" dirty="0" err="1"/>
              <a:t>MultinomialNB</a:t>
            </a:r>
            <a:r>
              <a:rPr lang="en-IN" sz="1100" dirty="0"/>
              <a:t>().fit(</a:t>
            </a:r>
            <a:r>
              <a:rPr lang="en-IN" sz="1100" dirty="0" err="1"/>
              <a:t>X_train</a:t>
            </a:r>
            <a:r>
              <a:rPr lang="en-IN" sz="1100" dirty="0"/>
              <a:t>, </a:t>
            </a:r>
            <a:r>
              <a:rPr lang="en-IN" sz="1100" dirty="0" err="1"/>
              <a:t>Y_train</a:t>
            </a:r>
            <a:r>
              <a:rPr lang="en-IN" sz="1100" dirty="0"/>
              <a:t>) </a:t>
            </a:r>
          </a:p>
          <a:p>
            <a:pPr marL="0" indent="0">
              <a:buNone/>
            </a:pPr>
            <a:br>
              <a:rPr lang="en-IN" sz="1100" dirty="0"/>
            </a:br>
            <a:r>
              <a:rPr lang="en-IN" sz="1100" dirty="0"/>
              <a:t>pred = </a:t>
            </a:r>
            <a:r>
              <a:rPr lang="en-IN" sz="1100" dirty="0" err="1"/>
              <a:t>clf.predict</a:t>
            </a:r>
            <a:r>
              <a:rPr lang="en-IN" sz="1100" dirty="0"/>
              <a:t>(</a:t>
            </a:r>
            <a:r>
              <a:rPr lang="en-IN" sz="1100" dirty="0" err="1"/>
              <a:t>X_test</a:t>
            </a:r>
            <a:r>
              <a:rPr lang="en-IN" sz="1100" dirty="0"/>
              <a:t>)</a:t>
            </a:r>
          </a:p>
          <a:p>
            <a:pPr marL="0" indent="0">
              <a:buNone/>
            </a:pPr>
            <a:br>
              <a:rPr lang="en-IN" sz="1100" dirty="0"/>
            </a:br>
            <a:r>
              <a:rPr lang="en-IN" sz="1100" dirty="0"/>
              <a:t>print("Accuracy: %s" % str(</a:t>
            </a:r>
            <a:r>
              <a:rPr lang="en-IN" sz="1100" dirty="0" err="1"/>
              <a:t>clf.score</a:t>
            </a:r>
            <a:r>
              <a:rPr lang="en-IN" sz="1100" dirty="0"/>
              <a:t>(</a:t>
            </a:r>
            <a:r>
              <a:rPr lang="en-IN" sz="1100" dirty="0" err="1"/>
              <a:t>X_test</a:t>
            </a:r>
            <a:r>
              <a:rPr lang="en-IN" sz="1100" dirty="0"/>
              <a:t>, </a:t>
            </a:r>
            <a:r>
              <a:rPr lang="en-IN" sz="1100" dirty="0" err="1"/>
              <a:t>Y_test</a:t>
            </a:r>
            <a:r>
              <a:rPr lang="en-IN" sz="1100" dirty="0"/>
              <a:t>))) </a:t>
            </a:r>
          </a:p>
          <a:p>
            <a:pPr marL="0" indent="0">
              <a:buNone/>
            </a:pPr>
            <a:r>
              <a:rPr lang="en-IN" sz="1100" dirty="0"/>
              <a:t>print("Confusion Matrix") </a:t>
            </a:r>
          </a:p>
          <a:p>
            <a:pPr marL="0" indent="0">
              <a:buNone/>
            </a:pPr>
            <a:r>
              <a:rPr lang="en-IN" sz="1100" dirty="0"/>
              <a:t>print(</a:t>
            </a:r>
            <a:r>
              <a:rPr lang="en-IN" sz="1100" dirty="0" err="1"/>
              <a:t>confusion_matrix</a:t>
            </a:r>
            <a:r>
              <a:rPr lang="en-IN" sz="1100" dirty="0"/>
              <a:t>(pred, </a:t>
            </a:r>
            <a:r>
              <a:rPr lang="en-IN" sz="1100" dirty="0" err="1"/>
              <a:t>Y_test</a:t>
            </a:r>
            <a:r>
              <a:rPr lang="en-IN" sz="1100" dirty="0"/>
              <a:t>))</a:t>
            </a:r>
          </a:p>
        </p:txBody>
      </p:sp>
      <p:sp>
        <p:nvSpPr>
          <p:cNvPr id="4" name="Date Placeholder 3">
            <a:extLst>
              <a:ext uri="{FF2B5EF4-FFF2-40B4-BE49-F238E27FC236}">
                <a16:creationId xmlns:a16="http://schemas.microsoft.com/office/drawing/2014/main" id="{2478EFE4-6B67-B87F-BDA0-6869CC9567A0}"/>
              </a:ext>
            </a:extLst>
          </p:cNvPr>
          <p:cNvSpPr>
            <a:spLocks noGrp="1"/>
          </p:cNvSpPr>
          <p:nvPr>
            <p:ph type="dt" sz="half" idx="10"/>
          </p:nvPr>
        </p:nvSpPr>
        <p:spPr/>
        <p:txBody>
          <a:bodyPr/>
          <a:lstStyle/>
          <a:p>
            <a:pPr>
              <a:defRPr/>
            </a:pPr>
            <a:fld id="{1CAC82C8-F899-44E5-8019-BAC1FD943146}" type="datetime1">
              <a:rPr lang="en-US" smtClean="0"/>
              <a:pPr>
                <a:defRPr/>
              </a:pPr>
              <a:t>5/30/2024</a:t>
            </a:fld>
            <a:endParaRPr lang="en-US" altLang="en-US"/>
          </a:p>
        </p:txBody>
      </p:sp>
      <p:sp>
        <p:nvSpPr>
          <p:cNvPr id="5" name="Footer Placeholder 4">
            <a:extLst>
              <a:ext uri="{FF2B5EF4-FFF2-40B4-BE49-F238E27FC236}">
                <a16:creationId xmlns:a16="http://schemas.microsoft.com/office/drawing/2014/main" id="{6CCFDB4E-B9C1-FF43-8C59-7806316CC19E}"/>
              </a:ext>
            </a:extLst>
          </p:cNvPr>
          <p:cNvSpPr>
            <a:spLocks noGrp="1"/>
          </p:cNvSpPr>
          <p:nvPr>
            <p:ph type="ftr" sz="quarter" idx="11"/>
          </p:nvPr>
        </p:nvSpPr>
        <p:spPr/>
        <p:txBody>
          <a:bodyPr/>
          <a:lstStyle/>
          <a:p>
            <a:pPr>
              <a:defRPr/>
            </a:pPr>
            <a:r>
              <a:rPr lang="en-US" altLang="en-US" dirty="0"/>
              <a:t>Dept of CSE., SOE-Dayananda Sagar University</a:t>
            </a:r>
          </a:p>
        </p:txBody>
      </p:sp>
    </p:spTree>
    <p:extLst>
      <p:ext uri="{BB962C8B-B14F-4D97-AF65-F5344CB8AC3E}">
        <p14:creationId xmlns:p14="http://schemas.microsoft.com/office/powerpoint/2010/main" val="6197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C3DB223-1F0B-0A2B-5961-2AD14C626521}"/>
              </a:ext>
            </a:extLst>
          </p:cNvPr>
          <p:cNvSpPr>
            <a:spLocks noGrp="1" noChangeArrowheads="1"/>
          </p:cNvSpPr>
          <p:nvPr>
            <p:ph type="title"/>
          </p:nvPr>
        </p:nvSpPr>
        <p:spPr>
          <a:xfrm>
            <a:off x="1676400" y="573088"/>
            <a:ext cx="6589713" cy="747712"/>
          </a:xfrm>
        </p:spPr>
        <p:txBody>
          <a:bodyPr/>
          <a:lstStyle/>
          <a:p>
            <a:pPr eaLnBrk="1" hangingPunct="1"/>
            <a:r>
              <a:rPr lang="en-IN" altLang="en-US" b="1">
                <a:latin typeface="Calibri" panose="020F0502020204030204" pitchFamily="34" charset="0"/>
                <a:cs typeface="Calibri" panose="020F0502020204030204" pitchFamily="34" charset="0"/>
              </a:rPr>
              <a:t>Overview</a:t>
            </a:r>
          </a:p>
        </p:txBody>
      </p:sp>
      <p:sp>
        <p:nvSpPr>
          <p:cNvPr id="22531" name="Content Placeholder 2">
            <a:extLst>
              <a:ext uri="{FF2B5EF4-FFF2-40B4-BE49-F238E27FC236}">
                <a16:creationId xmlns:a16="http://schemas.microsoft.com/office/drawing/2014/main" id="{9902DB3E-8E4E-C66A-1ED5-946CDB7371DD}"/>
              </a:ext>
            </a:extLst>
          </p:cNvPr>
          <p:cNvSpPr>
            <a:spLocks noGrp="1" noChangeArrowheads="1"/>
          </p:cNvSpPr>
          <p:nvPr>
            <p:ph idx="1"/>
          </p:nvPr>
        </p:nvSpPr>
        <p:spPr>
          <a:xfrm>
            <a:off x="1676400" y="1600200"/>
            <a:ext cx="6591300" cy="4724400"/>
          </a:xfrm>
        </p:spPr>
        <p:txBody>
          <a:bodyPr/>
          <a:lstStyle/>
          <a:p>
            <a:pPr eaLnBrk="1" hangingPunct="1">
              <a:defRPr/>
            </a:pPr>
            <a:r>
              <a:rPr lang="en-IN" altLang="en-US" dirty="0">
                <a:latin typeface="Calibri" panose="020F0502020204030204" pitchFamily="34" charset="0"/>
                <a:cs typeface="Calibri" panose="020F0502020204030204" pitchFamily="34" charset="0"/>
              </a:rPr>
              <a:t>Abstract</a:t>
            </a:r>
          </a:p>
          <a:p>
            <a:pPr eaLnBrk="1" hangingPunct="1">
              <a:defRPr/>
            </a:pPr>
            <a:r>
              <a:rPr lang="en-IN" altLang="en-US" dirty="0">
                <a:latin typeface="Calibri" panose="020F0502020204030204" pitchFamily="34" charset="0"/>
                <a:cs typeface="Calibri" panose="020F0502020204030204" pitchFamily="34" charset="0"/>
              </a:rPr>
              <a:t>Problem Statement</a:t>
            </a:r>
          </a:p>
          <a:p>
            <a:pPr eaLnBrk="1" hangingPunct="1">
              <a:defRPr/>
            </a:pPr>
            <a:r>
              <a:rPr lang="en-IN" altLang="en-US" dirty="0">
                <a:latin typeface="Calibri" panose="020F0502020204030204" pitchFamily="34" charset="0"/>
                <a:cs typeface="Calibri" panose="020F0502020204030204" pitchFamily="34" charset="0"/>
              </a:rPr>
              <a:t>Introduction</a:t>
            </a:r>
          </a:p>
          <a:p>
            <a:pPr eaLnBrk="1" hangingPunct="1">
              <a:defRPr/>
            </a:pPr>
            <a:r>
              <a:rPr lang="en-IN" altLang="en-US" dirty="0">
                <a:latin typeface="Calibri" panose="020F0502020204030204" pitchFamily="34" charset="0"/>
                <a:cs typeface="Calibri" panose="020F0502020204030204" pitchFamily="34" charset="0"/>
              </a:rPr>
              <a:t>Methodology </a:t>
            </a:r>
          </a:p>
          <a:p>
            <a:pPr eaLnBrk="1" hangingPunct="1">
              <a:defRPr/>
            </a:pPr>
            <a:r>
              <a:rPr lang="en-IN" altLang="en-US" dirty="0">
                <a:latin typeface="Calibri" panose="020F0502020204030204" pitchFamily="34" charset="0"/>
                <a:cs typeface="Calibri" panose="020F0502020204030204" pitchFamily="34" charset="0"/>
              </a:rPr>
              <a:t>State of the Art work(Literature Review)</a:t>
            </a:r>
          </a:p>
          <a:p>
            <a:pPr eaLnBrk="1" hangingPunct="1">
              <a:defRPr/>
            </a:pPr>
            <a:r>
              <a:rPr lang="en-IN" altLang="en-US" dirty="0">
                <a:latin typeface="Calibri" panose="020F0502020204030204" pitchFamily="34" charset="0"/>
                <a:cs typeface="Calibri" panose="020F0502020204030204" pitchFamily="34" charset="0"/>
              </a:rPr>
              <a:t>Design</a:t>
            </a:r>
          </a:p>
          <a:p>
            <a:pPr eaLnBrk="1" hangingPunct="1">
              <a:defRPr/>
            </a:pPr>
            <a:r>
              <a:rPr lang="en-GB" altLang="en-US" dirty="0">
                <a:latin typeface="Calibri" panose="020F0502020204030204" pitchFamily="34" charset="0"/>
                <a:cs typeface="Calibri" panose="020F0502020204030204" pitchFamily="34" charset="0"/>
              </a:rPr>
              <a:t>Working of flow diagram </a:t>
            </a:r>
          </a:p>
          <a:p>
            <a:pPr eaLnBrk="1" hangingPunct="1">
              <a:defRPr/>
            </a:pPr>
            <a:r>
              <a:rPr lang="en-GB" altLang="en-US" dirty="0">
                <a:latin typeface="Calibri" panose="020F0502020204030204" pitchFamily="34" charset="0"/>
                <a:cs typeface="Calibri" panose="020F0502020204030204" pitchFamily="34" charset="0"/>
              </a:rPr>
              <a:t>Dataset </a:t>
            </a:r>
          </a:p>
          <a:p>
            <a:pPr eaLnBrk="1" hangingPunct="1">
              <a:defRPr/>
            </a:pPr>
            <a:r>
              <a:rPr lang="en-GB" altLang="en-US" dirty="0">
                <a:latin typeface="Calibri" panose="020F0502020204030204" pitchFamily="34" charset="0"/>
                <a:cs typeface="Calibri" panose="020F0502020204030204" pitchFamily="34" charset="0"/>
              </a:rPr>
              <a:t>Code </a:t>
            </a:r>
          </a:p>
          <a:p>
            <a:pPr eaLnBrk="1" hangingPunct="1">
              <a:defRPr/>
            </a:pPr>
            <a:r>
              <a:rPr lang="en-GB" altLang="en-US" dirty="0">
                <a:latin typeface="Calibri" panose="020F0502020204030204" pitchFamily="34" charset="0"/>
                <a:cs typeface="Calibri" panose="020F0502020204030204" pitchFamily="34" charset="0"/>
              </a:rPr>
              <a:t>Conclusion </a:t>
            </a:r>
            <a:endParaRPr lang="en-IN" altLang="en-US" dirty="0">
              <a:latin typeface="Calibri" panose="020F0502020204030204" pitchFamily="34" charset="0"/>
              <a:cs typeface="Calibri" panose="020F0502020204030204" pitchFamily="34" charset="0"/>
            </a:endParaRPr>
          </a:p>
          <a:p>
            <a:pPr eaLnBrk="1" hangingPunct="1">
              <a:defRPr/>
            </a:pPr>
            <a:r>
              <a:rPr lang="en-IN" altLang="en-US" dirty="0">
                <a:latin typeface="Calibri" panose="020F0502020204030204" pitchFamily="34" charset="0"/>
                <a:cs typeface="Calibri" panose="020F0502020204030204" pitchFamily="34" charset="0"/>
              </a:rPr>
              <a:t>References</a:t>
            </a:r>
          </a:p>
          <a:p>
            <a:pPr eaLnBrk="1" hangingPunct="1">
              <a:defRPr/>
            </a:pPr>
            <a:endParaRPr lang="en-IN" altLang="en-US" dirty="0">
              <a:latin typeface="Calibri" panose="020F0502020204030204" pitchFamily="34" charset="0"/>
              <a:cs typeface="Calibri" panose="020F0502020204030204" pitchFamily="34" charset="0"/>
            </a:endParaRPr>
          </a:p>
          <a:p>
            <a:pPr marL="0" indent="0" eaLnBrk="1" hangingPunct="1">
              <a:buFont typeface="Wingdings 3" panose="05040102010807070707" pitchFamily="18" charset="2"/>
              <a:buNone/>
              <a:defRPr/>
            </a:pPr>
            <a:endParaRPr lang="en-IN" altLang="en-US" dirty="0">
              <a:latin typeface="Calibri" panose="020F0502020204030204" pitchFamily="34" charset="0"/>
              <a:cs typeface="Calibri" panose="020F0502020204030204" pitchFamily="34" charset="0"/>
            </a:endParaRPr>
          </a:p>
          <a:p>
            <a:pPr marL="0" indent="0" eaLnBrk="1" hangingPunct="1">
              <a:buFont typeface="Wingdings 3" panose="05040102010807070707" pitchFamily="18" charset="2"/>
              <a:buNone/>
              <a:defRPr/>
            </a:pPr>
            <a:endParaRPr lang="en-IN" altLang="en-US" dirty="0">
              <a:latin typeface="Calibri" panose="020F0502020204030204" pitchFamily="34" charset="0"/>
              <a:cs typeface="Calibri" panose="020F0502020204030204" pitchFamily="34" charset="0"/>
            </a:endParaRPr>
          </a:p>
          <a:p>
            <a:pPr eaLnBrk="1" hangingPunct="1">
              <a:defRPr/>
            </a:pPr>
            <a:endParaRPr lang="en-IN" alt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DAA4FC8E-4BE7-487D-2233-AC642737A55B}"/>
              </a:ext>
            </a:extLst>
          </p:cNvPr>
          <p:cNvSpPr>
            <a:spLocks noGrp="1"/>
          </p:cNvSpPr>
          <p:nvPr>
            <p:ph type="dt" sz="quarter" idx="10"/>
          </p:nvPr>
        </p:nvSpPr>
        <p:spPr>
          <a:xfrm>
            <a:off x="7772400" y="6135688"/>
            <a:ext cx="1066800" cy="369887"/>
          </a:xfrm>
        </p:spPr>
        <p:txBody>
          <a:bodyPr/>
          <a:lstStyle/>
          <a:p>
            <a:pPr>
              <a:defRPr/>
            </a:pPr>
            <a:endParaRPr lang="en-US" altLang="en-US" dirty="0"/>
          </a:p>
        </p:txBody>
      </p:sp>
      <p:sp>
        <p:nvSpPr>
          <p:cNvPr id="5" name="Footer Placeholder 4">
            <a:extLst>
              <a:ext uri="{FF2B5EF4-FFF2-40B4-BE49-F238E27FC236}">
                <a16:creationId xmlns:a16="http://schemas.microsoft.com/office/drawing/2014/main" id="{9BE47990-FB79-7CFE-DF88-040B8744C4DB}"/>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AC34-1253-F24A-57B4-7302883DA773}"/>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A4278C2B-239C-4A79-9401-556C961ADE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533400"/>
            <a:ext cx="7772400" cy="5867400"/>
          </a:xfrm>
        </p:spPr>
      </p:pic>
      <p:sp>
        <p:nvSpPr>
          <p:cNvPr id="4" name="Date Placeholder 3">
            <a:extLst>
              <a:ext uri="{FF2B5EF4-FFF2-40B4-BE49-F238E27FC236}">
                <a16:creationId xmlns:a16="http://schemas.microsoft.com/office/drawing/2014/main" id="{7A997466-CE34-21A4-F4A2-4C1BCDED685C}"/>
              </a:ext>
            </a:extLst>
          </p:cNvPr>
          <p:cNvSpPr>
            <a:spLocks noGrp="1"/>
          </p:cNvSpPr>
          <p:nvPr>
            <p:ph type="dt" sz="half" idx="10"/>
          </p:nvPr>
        </p:nvSpPr>
        <p:spPr/>
        <p:txBody>
          <a:bodyPr/>
          <a:lstStyle/>
          <a:p>
            <a:pPr>
              <a:defRPr/>
            </a:pPr>
            <a:fld id="{1CAC82C8-F899-44E5-8019-BAC1FD943146}" type="datetime1">
              <a:rPr lang="en-US" smtClean="0"/>
              <a:pPr>
                <a:defRPr/>
              </a:pPr>
              <a:t>5/30/2024</a:t>
            </a:fld>
            <a:endParaRPr lang="en-US" altLang="en-US"/>
          </a:p>
        </p:txBody>
      </p:sp>
      <p:sp>
        <p:nvSpPr>
          <p:cNvPr id="5" name="Footer Placeholder 4">
            <a:extLst>
              <a:ext uri="{FF2B5EF4-FFF2-40B4-BE49-F238E27FC236}">
                <a16:creationId xmlns:a16="http://schemas.microsoft.com/office/drawing/2014/main" id="{0184DC40-A059-4ABF-919B-69C9C38CC45A}"/>
              </a:ext>
            </a:extLst>
          </p:cNvPr>
          <p:cNvSpPr>
            <a:spLocks noGrp="1"/>
          </p:cNvSpPr>
          <p:nvPr>
            <p:ph type="ftr" sz="quarter" idx="11"/>
          </p:nvPr>
        </p:nvSpPr>
        <p:spPr/>
        <p:txBody>
          <a:bodyPr/>
          <a:lstStyle/>
          <a:p>
            <a:pPr>
              <a:defRPr/>
            </a:pPr>
            <a:r>
              <a:rPr lang="en-US" altLang="en-US"/>
              <a:t>Dept of CSE., SOE-Dayananda Sagar University</a:t>
            </a:r>
          </a:p>
        </p:txBody>
      </p:sp>
    </p:spTree>
    <p:extLst>
      <p:ext uri="{BB962C8B-B14F-4D97-AF65-F5344CB8AC3E}">
        <p14:creationId xmlns:p14="http://schemas.microsoft.com/office/powerpoint/2010/main" val="1794904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4894-6F31-3BCE-1DDD-2F30266C972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AC17CCE-7865-8DCA-565E-147CB2F91ADF}"/>
              </a:ext>
            </a:extLst>
          </p:cNvPr>
          <p:cNvSpPr>
            <a:spLocks noGrp="1"/>
          </p:cNvSpPr>
          <p:nvPr>
            <p:ph idx="1"/>
          </p:nvPr>
        </p:nvSpPr>
        <p:spPr>
          <a:xfrm>
            <a:off x="1219201" y="1295400"/>
            <a:ext cx="7315200" cy="4615822"/>
          </a:xfrm>
        </p:spPr>
        <p:txBody>
          <a:bodyPr/>
          <a:lstStyle/>
          <a:p>
            <a:r>
              <a:rPr lang="en-US" sz="1800" dirty="0">
                <a:solidFill>
                  <a:srgbClr val="000000"/>
                </a:solidFill>
                <a:latin typeface="+mj-lt"/>
              </a:rPr>
              <a:t> In conclusion, the project "Flipkart Review Sentimental Analysis" utilizing Naive Bayes classification offers valuable insights into customer sentiments expressed through Flipkart reviews. By accurately predicting and identifying sentiments, it enables businesses to monitor customer satisfaction, evaluate product performance, and make data-driven decisions. Moving forward, the continuation of this research work holds promise in advancing sentiment analysis capabilities, enhancing predictive analytics, deepening competitive intelligence, and augmenting customer engagement strategies. With ongoing efforts, businesses can leverage sentiment analysis to stay responsive to customer needs, gain competitive advantage, and foster long-term customer relationships in the dynamic e-commerce landscape</a:t>
            </a:r>
          </a:p>
          <a:p>
            <a:endParaRPr lang="en-IN" dirty="0"/>
          </a:p>
        </p:txBody>
      </p:sp>
      <p:sp>
        <p:nvSpPr>
          <p:cNvPr id="4" name="Date Placeholder 3">
            <a:extLst>
              <a:ext uri="{FF2B5EF4-FFF2-40B4-BE49-F238E27FC236}">
                <a16:creationId xmlns:a16="http://schemas.microsoft.com/office/drawing/2014/main" id="{F0C868FD-81E9-7CAD-323A-3EC5B2AD6582}"/>
              </a:ext>
            </a:extLst>
          </p:cNvPr>
          <p:cNvSpPr>
            <a:spLocks noGrp="1"/>
          </p:cNvSpPr>
          <p:nvPr>
            <p:ph type="dt" sz="half" idx="10"/>
          </p:nvPr>
        </p:nvSpPr>
        <p:spPr/>
        <p:txBody>
          <a:bodyPr/>
          <a:lstStyle/>
          <a:p>
            <a:pPr>
              <a:defRPr/>
            </a:pPr>
            <a:fld id="{1CAC82C8-F899-44E5-8019-BAC1FD943146}" type="datetime1">
              <a:rPr lang="en-US" smtClean="0"/>
              <a:pPr>
                <a:defRPr/>
              </a:pPr>
              <a:t>5/30/2024</a:t>
            </a:fld>
            <a:endParaRPr lang="en-US" altLang="en-US"/>
          </a:p>
        </p:txBody>
      </p:sp>
      <p:sp>
        <p:nvSpPr>
          <p:cNvPr id="5" name="Footer Placeholder 4">
            <a:extLst>
              <a:ext uri="{FF2B5EF4-FFF2-40B4-BE49-F238E27FC236}">
                <a16:creationId xmlns:a16="http://schemas.microsoft.com/office/drawing/2014/main" id="{F95A1339-3EDB-2D77-C58E-E3F47CDB1399}"/>
              </a:ext>
            </a:extLst>
          </p:cNvPr>
          <p:cNvSpPr>
            <a:spLocks noGrp="1"/>
          </p:cNvSpPr>
          <p:nvPr>
            <p:ph type="ftr" sz="quarter" idx="11"/>
          </p:nvPr>
        </p:nvSpPr>
        <p:spPr/>
        <p:txBody>
          <a:bodyPr/>
          <a:lstStyle/>
          <a:p>
            <a:pPr>
              <a:defRPr/>
            </a:pPr>
            <a:r>
              <a:rPr lang="en-US" altLang="en-US"/>
              <a:t>Dept of CSE., SOE-Dayananda Sagar University</a:t>
            </a:r>
          </a:p>
        </p:txBody>
      </p:sp>
    </p:spTree>
    <p:extLst>
      <p:ext uri="{BB962C8B-B14F-4D97-AF65-F5344CB8AC3E}">
        <p14:creationId xmlns:p14="http://schemas.microsoft.com/office/powerpoint/2010/main" val="389662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EC93-7F4A-E3C4-DA9A-7BEB58555483}"/>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DC360B31-6628-1454-D2A9-9957FDC33139}"/>
              </a:ext>
            </a:extLst>
          </p:cNvPr>
          <p:cNvSpPr>
            <a:spLocks noGrp="1"/>
          </p:cNvSpPr>
          <p:nvPr>
            <p:ph idx="1"/>
          </p:nvPr>
        </p:nvSpPr>
        <p:spPr>
          <a:xfrm>
            <a:off x="914401" y="1219200"/>
            <a:ext cx="7620000" cy="4692022"/>
          </a:xfrm>
        </p:spPr>
        <p:txBody>
          <a:bodyPr/>
          <a:lstStyle/>
          <a:p>
            <a:r>
              <a:rPr lang="en-GB" sz="1800" dirty="0" err="1">
                <a:latin typeface="Calibri" panose="020F0502020204030204" pitchFamily="34" charset="0"/>
                <a:ea typeface="Calibri" panose="020F0502020204030204" pitchFamily="34" charset="0"/>
                <a:cs typeface="Calibri" panose="020F0502020204030204" pitchFamily="34" charset="0"/>
              </a:rPr>
              <a:t>Githanshu</a:t>
            </a:r>
            <a:r>
              <a:rPr lang="en-GB" sz="1800" dirty="0">
                <a:latin typeface="Calibri" panose="020F0502020204030204" pitchFamily="34" charset="0"/>
                <a:ea typeface="Calibri" panose="020F0502020204030204" pitchFamily="34" charset="0"/>
                <a:cs typeface="Calibri" panose="020F0502020204030204" pitchFamily="34" charset="0"/>
              </a:rPr>
              <a:t> Chauhan , Akash Sharma ,Nripendra Dwivedi “Amazon Product Reviews Sentimental Analysis Using machine learning ”.2024 IEEE International Conference on Computing, Power and Communication Technologies (IC2PCT) .</a:t>
            </a:r>
          </a:p>
          <a:p>
            <a:r>
              <a:rPr lang="en-GB" sz="1800" dirty="0">
                <a:latin typeface="Calibri" panose="020F0502020204030204" pitchFamily="34" charset="0"/>
                <a:ea typeface="Calibri" panose="020F0502020204030204" pitchFamily="34" charset="0"/>
                <a:cs typeface="Calibri" panose="020F0502020204030204" pitchFamily="34" charset="0"/>
              </a:rPr>
              <a:t>Hanan </a:t>
            </a:r>
            <a:r>
              <a:rPr lang="en-GB" sz="1800" dirty="0" err="1">
                <a:latin typeface="Calibri" panose="020F0502020204030204" pitchFamily="34" charset="0"/>
                <a:ea typeface="Calibri" panose="020F0502020204030204" pitchFamily="34" charset="0"/>
                <a:cs typeface="Calibri" panose="020F0502020204030204" pitchFamily="34" charset="0"/>
              </a:rPr>
              <a:t>Alasmari</a:t>
            </a:r>
            <a:r>
              <a:rPr lang="en-GB" sz="1800" dirty="0">
                <a:latin typeface="Calibri" panose="020F0502020204030204" pitchFamily="34" charset="0"/>
                <a:ea typeface="Calibri" panose="020F0502020204030204" pitchFamily="34" charset="0"/>
                <a:cs typeface="Calibri" panose="020F0502020204030204" pitchFamily="34" charset="0"/>
              </a:rPr>
              <a:t>  “Sentimental Visualization: Semantic Analysis of Online Product Reviews Using Python and Tableau2020” IEEE International Conference on Big Data (Big Data) , DOI: 10.1109/BIGDATA50022.2020.9391769.</a:t>
            </a:r>
          </a:p>
          <a:p>
            <a:r>
              <a:rPr lang="en-IN" sz="1800" dirty="0">
                <a:latin typeface="Calibri" panose="020F0502020204030204" pitchFamily="34" charset="0"/>
                <a:ea typeface="Calibri" panose="020F0502020204030204" pitchFamily="34" charset="0"/>
                <a:cs typeface="Calibri" panose="020F0502020204030204" pitchFamily="34" charset="0"/>
              </a:rPr>
              <a:t>Pankaj, Prashant Pandey, Muskan, </a:t>
            </a:r>
            <a:r>
              <a:rPr lang="en-IN" sz="1800" dirty="0" err="1">
                <a:latin typeface="Calibri" panose="020F0502020204030204" pitchFamily="34" charset="0"/>
                <a:ea typeface="Calibri" panose="020F0502020204030204" pitchFamily="34" charset="0"/>
                <a:cs typeface="Calibri" panose="020F0502020204030204" pitchFamily="34" charset="0"/>
              </a:rPr>
              <a:t>Nitasha</a:t>
            </a:r>
            <a:r>
              <a:rPr lang="en-IN" sz="1800" dirty="0">
                <a:latin typeface="Calibri" panose="020F0502020204030204" pitchFamily="34" charset="0"/>
                <a:ea typeface="Calibri" panose="020F0502020204030204" pitchFamily="34" charset="0"/>
                <a:cs typeface="Calibri" panose="020F0502020204030204" pitchFamily="34" charset="0"/>
              </a:rPr>
              <a:t> Soni “</a:t>
            </a:r>
            <a:r>
              <a:rPr lang="en-GB" sz="1800" dirty="0">
                <a:latin typeface="Calibri" panose="020F0502020204030204" pitchFamily="34" charset="0"/>
                <a:ea typeface="Calibri" panose="020F0502020204030204" pitchFamily="34" charset="0"/>
                <a:cs typeface="Calibri" panose="020F0502020204030204" pitchFamily="34" charset="0"/>
              </a:rPr>
              <a:t>Sentiment Analysis on Customer Feedback Data: Amazon Product Reviews ”2019 International Conference on Machine Learning, Big Data, Cloud and Parallel Computing (Com-IT-Con), India, 14th -16th Feb 2019.</a:t>
            </a:r>
          </a:p>
          <a:p>
            <a:r>
              <a:rPr lang="en-IN" sz="1800" dirty="0">
                <a:latin typeface="Calibri" panose="020F0502020204030204" pitchFamily="34" charset="0"/>
                <a:ea typeface="Calibri" panose="020F0502020204030204" pitchFamily="34" charset="0"/>
                <a:cs typeface="Calibri" panose="020F0502020204030204" pitchFamily="34" charset="0"/>
              </a:rPr>
              <a:t>Mrs Ritu </a:t>
            </a:r>
            <a:r>
              <a:rPr lang="en-IN" sz="1800" dirty="0" err="1">
                <a:latin typeface="Calibri" panose="020F0502020204030204" pitchFamily="34" charset="0"/>
                <a:ea typeface="Calibri" panose="020F0502020204030204" pitchFamily="34" charset="0"/>
                <a:cs typeface="Calibri" panose="020F0502020204030204" pitchFamily="34" charset="0"/>
              </a:rPr>
              <a:t>Patidar,Dr</a:t>
            </a:r>
            <a:r>
              <a:rPr lang="en-IN" sz="1800" dirty="0">
                <a:latin typeface="Calibri" panose="020F0502020204030204" pitchFamily="34" charset="0"/>
                <a:ea typeface="Calibri" panose="020F0502020204030204" pitchFamily="34" charset="0"/>
                <a:cs typeface="Calibri" panose="020F0502020204030204" pitchFamily="34" charset="0"/>
              </a:rPr>
              <a:t> Sachin Patel “Design &amp; Implementation of Product Recommendation Solution using Sentiment Analysis ”</a:t>
            </a:r>
            <a:r>
              <a:rPr lang="en-GB" sz="1800" dirty="0">
                <a:latin typeface="Calibri" panose="020F0502020204030204" pitchFamily="34" charset="0"/>
                <a:ea typeface="Calibri" panose="020F0502020204030204" pitchFamily="34" charset="0"/>
                <a:cs typeface="Calibri" panose="020F0502020204030204" pitchFamily="34" charset="0"/>
              </a:rPr>
              <a:t>2022 International Conference on Edge Computing and Applications (ICECAA) | DOI: 10.1109/ICECAA55415.2022.9936480.</a:t>
            </a:r>
          </a:p>
          <a:p>
            <a:endParaRPr lang="en-IN" dirty="0"/>
          </a:p>
        </p:txBody>
      </p:sp>
      <p:sp>
        <p:nvSpPr>
          <p:cNvPr id="4" name="Date Placeholder 3">
            <a:extLst>
              <a:ext uri="{FF2B5EF4-FFF2-40B4-BE49-F238E27FC236}">
                <a16:creationId xmlns:a16="http://schemas.microsoft.com/office/drawing/2014/main" id="{06C7DB3E-CFF6-183A-0631-659A773524AF}"/>
              </a:ext>
            </a:extLst>
          </p:cNvPr>
          <p:cNvSpPr>
            <a:spLocks noGrp="1"/>
          </p:cNvSpPr>
          <p:nvPr>
            <p:ph type="dt" sz="half" idx="10"/>
          </p:nvPr>
        </p:nvSpPr>
        <p:spPr/>
        <p:txBody>
          <a:bodyPr/>
          <a:lstStyle/>
          <a:p>
            <a:pPr>
              <a:defRPr/>
            </a:pPr>
            <a:fld id="{1CAC82C8-F899-44E5-8019-BAC1FD943146}" type="datetime1">
              <a:rPr lang="en-US" smtClean="0"/>
              <a:pPr>
                <a:defRPr/>
              </a:pPr>
              <a:t>5/30/2024</a:t>
            </a:fld>
            <a:endParaRPr lang="en-US" altLang="en-US"/>
          </a:p>
        </p:txBody>
      </p:sp>
      <p:sp>
        <p:nvSpPr>
          <p:cNvPr id="5" name="Footer Placeholder 4">
            <a:extLst>
              <a:ext uri="{FF2B5EF4-FFF2-40B4-BE49-F238E27FC236}">
                <a16:creationId xmlns:a16="http://schemas.microsoft.com/office/drawing/2014/main" id="{A2F8B97B-C401-17DC-EFB5-5E5A6AECCB7C}"/>
              </a:ext>
            </a:extLst>
          </p:cNvPr>
          <p:cNvSpPr>
            <a:spLocks noGrp="1"/>
          </p:cNvSpPr>
          <p:nvPr>
            <p:ph type="ftr" sz="quarter" idx="11"/>
          </p:nvPr>
        </p:nvSpPr>
        <p:spPr/>
        <p:txBody>
          <a:bodyPr/>
          <a:lstStyle/>
          <a:p>
            <a:pPr>
              <a:defRPr/>
            </a:pPr>
            <a:r>
              <a:rPr lang="en-US" altLang="en-US"/>
              <a:t>Dept of CSE., SOE-Dayananda Sagar University</a:t>
            </a:r>
          </a:p>
        </p:txBody>
      </p:sp>
    </p:spTree>
    <p:extLst>
      <p:ext uri="{BB962C8B-B14F-4D97-AF65-F5344CB8AC3E}">
        <p14:creationId xmlns:p14="http://schemas.microsoft.com/office/powerpoint/2010/main" val="169249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191439C-48B6-568A-9873-D38D1B72D1E5}"/>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Abstract</a:t>
            </a:r>
          </a:p>
        </p:txBody>
      </p:sp>
      <p:sp>
        <p:nvSpPr>
          <p:cNvPr id="4" name="Date Placeholder 3">
            <a:extLst>
              <a:ext uri="{FF2B5EF4-FFF2-40B4-BE49-F238E27FC236}">
                <a16:creationId xmlns:a16="http://schemas.microsoft.com/office/drawing/2014/main" id="{3F264B2F-BB7F-4DBF-3163-6B754C2FAD57}"/>
              </a:ext>
            </a:extLst>
          </p:cNvPr>
          <p:cNvSpPr>
            <a:spLocks noGrp="1"/>
          </p:cNvSpPr>
          <p:nvPr>
            <p:ph type="dt" sz="quarter" idx="10"/>
          </p:nvPr>
        </p:nvSpPr>
        <p:spPr>
          <a:xfrm>
            <a:off x="7772400" y="6135688"/>
            <a:ext cx="990600" cy="369887"/>
          </a:xfrm>
        </p:spPr>
        <p:txBody>
          <a:bodyPr/>
          <a:lstStyle/>
          <a:p>
            <a:pPr>
              <a:defRPr/>
            </a:pPr>
            <a:endParaRPr lang="en-US" altLang="en-US" dirty="0"/>
          </a:p>
        </p:txBody>
      </p:sp>
      <p:sp>
        <p:nvSpPr>
          <p:cNvPr id="7" name="Footer Placeholder 4">
            <a:extLst>
              <a:ext uri="{FF2B5EF4-FFF2-40B4-BE49-F238E27FC236}">
                <a16:creationId xmlns:a16="http://schemas.microsoft.com/office/drawing/2014/main" id="{B81CE62C-9197-D1BC-9985-9BD53825005F}"/>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2" name="Content Placeholder 1">
            <a:extLst>
              <a:ext uri="{FF2B5EF4-FFF2-40B4-BE49-F238E27FC236}">
                <a16:creationId xmlns:a16="http://schemas.microsoft.com/office/drawing/2014/main" id="{05F2A930-0E00-AD82-3D75-BB4F855C9241}"/>
              </a:ext>
            </a:extLst>
          </p:cNvPr>
          <p:cNvSpPr>
            <a:spLocks noGrp="1"/>
          </p:cNvSpPr>
          <p:nvPr>
            <p:ph idx="1"/>
          </p:nvPr>
        </p:nvSpPr>
        <p:spPr>
          <a:xfrm>
            <a:off x="1524001" y="1320800"/>
            <a:ext cx="7010400" cy="4165600"/>
          </a:xfrm>
        </p:spPr>
        <p:txBody>
          <a:bodyPr/>
          <a:lstStyle/>
          <a:p>
            <a:pPr marL="0" indent="0">
              <a:buNone/>
            </a:pPr>
            <a:endParaRPr lang="en-US" dirty="0"/>
          </a:p>
          <a:p>
            <a:r>
              <a:rPr lang="en-US" sz="2000" dirty="0">
                <a:latin typeface="Calibri" panose="020F0502020204030204" pitchFamily="34" charset="0"/>
                <a:ea typeface="Calibri" panose="020F0502020204030204" pitchFamily="34" charset="0"/>
                <a:cs typeface="Calibri" panose="020F0502020204030204" pitchFamily="34" charset="0"/>
              </a:rPr>
              <a:t>Sentimental analysis  aims  to tackle the problem of sentiment polarity categorization.</a:t>
            </a:r>
          </a:p>
          <a:p>
            <a:r>
              <a:rPr lang="en-US" sz="2000" dirty="0">
                <a:latin typeface="Calibri" panose="020F0502020204030204" pitchFamily="34" charset="0"/>
                <a:ea typeface="Calibri" panose="020F0502020204030204" pitchFamily="34" charset="0"/>
                <a:cs typeface="Calibri" panose="020F0502020204030204" pitchFamily="34" charset="0"/>
              </a:rPr>
              <a:t>Sentiment analysis of the text which  semantically classify the keywords into meaningful insights.</a:t>
            </a:r>
          </a:p>
          <a:p>
            <a:r>
              <a:rPr lang="en-US" sz="2000" dirty="0">
                <a:latin typeface="Calibri" panose="020F0502020204030204" pitchFamily="34" charset="0"/>
                <a:ea typeface="Calibri" panose="020F0502020204030204" pitchFamily="34" charset="0"/>
                <a:cs typeface="Calibri" panose="020F0502020204030204" pitchFamily="34" charset="0"/>
              </a:rPr>
              <a:t>The results can help managers to develop the areas of a product where customers have expressed negative sentiments.</a:t>
            </a:r>
          </a:p>
          <a:p>
            <a:r>
              <a:rPr lang="en-US" sz="2000" dirty="0">
                <a:latin typeface="Calibri" panose="020F0502020204030204" pitchFamily="34" charset="0"/>
                <a:ea typeface="Calibri" panose="020F0502020204030204" pitchFamily="34" charset="0"/>
                <a:cs typeface="Calibri" panose="020F0502020204030204" pitchFamily="34" charset="0"/>
              </a:rPr>
              <a:t>These results would help the manager to more effectively market the product.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1676400" y="573088"/>
            <a:ext cx="6589713" cy="747712"/>
          </a:xfrm>
        </p:spPr>
        <p:txBody>
          <a:bodyPr rtlCol="0">
            <a:normAutofit fontScale="90000"/>
          </a:bodyPr>
          <a:lstStyle/>
          <a:p>
            <a:pPr eaLnBrk="1" fontAlgn="auto" hangingPunct="1">
              <a:spcAft>
                <a:spcPts val="0"/>
              </a:spcAft>
              <a:defRPr/>
            </a:pPr>
            <a:r>
              <a:rPr lang="en-IN" b="1" dirty="0">
                <a:solidFill>
                  <a:schemeClr val="accent2">
                    <a:lumMod val="75000"/>
                  </a:schemeClr>
                </a:solidFill>
                <a:latin typeface="Calibri" panose="020F0502020204030204" pitchFamily="34" charset="0"/>
                <a:cs typeface="Calibri" panose="020F0502020204030204" pitchFamily="34" charset="0"/>
              </a:rPr>
              <a:t>Problem Statement</a:t>
            </a:r>
            <a:br>
              <a:rPr lang="en-IN" b="1" dirty="0">
                <a:solidFill>
                  <a:schemeClr val="accent2">
                    <a:lumMod val="75000"/>
                  </a:schemeClr>
                </a:solidFill>
                <a:latin typeface="Calibri" panose="020F0502020204030204" pitchFamily="34" charset="0"/>
                <a:cs typeface="Calibri" panose="020F0502020204030204" pitchFamily="34" charset="0"/>
              </a:rPr>
            </a:b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24579" name="Content Placeholder 2">
            <a:extLst>
              <a:ext uri="{FF2B5EF4-FFF2-40B4-BE49-F238E27FC236}">
                <a16:creationId xmlns:a16="http://schemas.microsoft.com/office/drawing/2014/main" id="{D860D406-6A36-D442-92D6-2C1E06D9436B}"/>
              </a:ext>
            </a:extLst>
          </p:cNvPr>
          <p:cNvSpPr>
            <a:spLocks noGrp="1" noChangeArrowheads="1"/>
          </p:cNvSpPr>
          <p:nvPr>
            <p:ph idx="1"/>
          </p:nvPr>
        </p:nvSpPr>
        <p:spPr>
          <a:xfrm>
            <a:off x="457200" y="1320800"/>
            <a:ext cx="7810500" cy="4964112"/>
          </a:xfrm>
        </p:spPr>
        <p:txBody>
          <a:bodyPr/>
          <a:lstStyle/>
          <a:p>
            <a:pPr algn="just" eaLnBrk="1" hangingPunct="1"/>
            <a:r>
              <a:rPr lang="en-IN" altLang="en-US" dirty="0">
                <a:latin typeface="Calibri" panose="020F0502020204030204" pitchFamily="34" charset="0"/>
                <a:cs typeface="Calibri" panose="020F0502020204030204" pitchFamily="34" charset="0"/>
              </a:rPr>
              <a:t> In an era where the E-commerce (online business) is booming, consumer reviews are very important.</a:t>
            </a:r>
          </a:p>
          <a:p>
            <a:pPr algn="just" eaLnBrk="1" hangingPunct="1"/>
            <a:r>
              <a:rPr lang="en-IN" altLang="en-US" dirty="0">
                <a:latin typeface="Calibri" panose="020F0502020204030204" pitchFamily="34" charset="0"/>
                <a:cs typeface="Calibri" panose="020F0502020204030204" pitchFamily="34" charset="0"/>
              </a:rPr>
              <a:t>The  customers reviews will influence the other buyers of a product from a particular websites .</a:t>
            </a:r>
          </a:p>
          <a:p>
            <a:pPr algn="just" eaLnBrk="1" hangingPunct="1"/>
            <a:r>
              <a:rPr lang="en-IN" altLang="en-US" dirty="0">
                <a:latin typeface="Calibri" panose="020F0502020204030204" pitchFamily="34" charset="0"/>
                <a:cs typeface="Calibri" panose="020F0502020204030204" pitchFamily="34" charset="0"/>
              </a:rPr>
              <a:t>The negative sentimental orientation towards a product ,which significantly impact a product’s  sales and make it challenging for a company to promote it.</a:t>
            </a:r>
          </a:p>
          <a:p>
            <a:pPr algn="just" eaLnBrk="1" hangingPunct="1"/>
            <a:r>
              <a:rPr lang="en-IN" altLang="en-US" dirty="0">
                <a:latin typeface="Calibri" panose="020F0502020204030204" pitchFamily="34" charset="0"/>
                <a:cs typeface="Calibri" panose="020F0502020204030204" pitchFamily="34" charset="0"/>
              </a:rPr>
              <a:t>The problem is that it’s hard for businesses to know  how the customer feels about a product  from  online reviews .</a:t>
            </a:r>
          </a:p>
          <a:p>
            <a:pPr algn="just" eaLnBrk="1" hangingPunct="1"/>
            <a:r>
              <a:rPr lang="en-IN" altLang="en-US" dirty="0">
                <a:latin typeface="Calibri" panose="020F0502020204030204" pitchFamily="34" charset="0"/>
                <a:cs typeface="Calibri" panose="020F0502020204030204" pitchFamily="34" charset="0"/>
              </a:rPr>
              <a:t>So this is made easy by using a technique called Sentimental analysis.</a:t>
            </a:r>
          </a:p>
          <a:p>
            <a:pPr algn="just" eaLnBrk="1" hangingPunct="1"/>
            <a:r>
              <a:rPr lang="en-IN" altLang="en-US" dirty="0">
                <a:latin typeface="Calibri" panose="020F0502020204030204" pitchFamily="34" charset="0"/>
                <a:cs typeface="Calibri" panose="020F0502020204030204" pitchFamily="34" charset="0"/>
              </a:rPr>
              <a:t>Objectives : Understanding customer’s sentiment.</a:t>
            </a:r>
          </a:p>
          <a:p>
            <a:pPr marL="0" indent="0" algn="just" eaLnBrk="1" hangingPunct="1">
              <a:buNone/>
            </a:pPr>
            <a:r>
              <a:rPr lang="en-IN" altLang="en-US" dirty="0">
                <a:latin typeface="Calibri" panose="020F0502020204030204" pitchFamily="34" charset="0"/>
                <a:cs typeface="Calibri" panose="020F0502020204030204" pitchFamily="34" charset="0"/>
              </a:rPr>
              <a:t>                            Understanding area of improvement in product. </a:t>
            </a:r>
          </a:p>
          <a:p>
            <a:pPr marL="0" indent="0" algn="just" eaLnBrk="1" hangingPunct="1">
              <a:buNone/>
            </a:pPr>
            <a:r>
              <a:rPr lang="en-IN" altLang="en-US" dirty="0">
                <a:latin typeface="Calibri" panose="020F0502020204030204" pitchFamily="34" charset="0"/>
                <a:cs typeface="Calibri" panose="020F0502020204030204" pitchFamily="34" charset="0"/>
              </a:rPr>
              <a:t>                            Enhancing the customer’s experience by improving a</a:t>
            </a:r>
          </a:p>
          <a:p>
            <a:pPr marL="0" indent="0" algn="just" eaLnBrk="1" hangingPunct="1">
              <a:buNone/>
            </a:pPr>
            <a:r>
              <a:rPr lang="en-IN" altLang="en-US" dirty="0">
                <a:latin typeface="Calibri" panose="020F0502020204030204" pitchFamily="34" charset="0"/>
                <a:cs typeface="Calibri" panose="020F0502020204030204" pitchFamily="34" charset="0"/>
              </a:rPr>
              <a:t>                             product.</a:t>
            </a:r>
          </a:p>
          <a:p>
            <a:pPr marL="0" indent="0" algn="just" eaLnBrk="1" hangingPunct="1">
              <a:buNone/>
            </a:pPr>
            <a:endParaRPr lang="en-IN" altLang="en-US" dirty="0">
              <a:latin typeface="Calibri" panose="020F0502020204030204" pitchFamily="34" charset="0"/>
              <a:cs typeface="Calibri" panose="020F0502020204030204" pitchFamily="34" charset="0"/>
            </a:endParaRPr>
          </a:p>
          <a:p>
            <a:pPr algn="just" eaLnBrk="1" hangingPunct="1"/>
            <a:endParaRPr lang="en-IN" altLang="en-US" dirty="0">
              <a:latin typeface="Calibri" panose="020F0502020204030204" pitchFamily="34" charset="0"/>
              <a:cs typeface="Calibri" panose="020F0502020204030204" pitchFamily="34" charset="0"/>
            </a:endParaRPr>
          </a:p>
          <a:p>
            <a:pPr algn="just" eaLnBrk="1" hangingPunct="1"/>
            <a:endParaRPr lang="en-IN" alt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C22AE80-2E7E-9DE0-3C2F-8888534180E3}"/>
              </a:ext>
            </a:extLst>
          </p:cNvPr>
          <p:cNvSpPr>
            <a:spLocks noGrp="1"/>
          </p:cNvSpPr>
          <p:nvPr>
            <p:ph type="dt" sz="quarter" idx="10"/>
          </p:nvPr>
        </p:nvSpPr>
        <p:spPr>
          <a:xfrm>
            <a:off x="7772400" y="6135688"/>
            <a:ext cx="1066800" cy="369887"/>
          </a:xfrm>
        </p:spPr>
        <p:txBody>
          <a:bodyPr/>
          <a:lstStyle/>
          <a:p>
            <a:pPr>
              <a:defRPr/>
            </a:pPr>
            <a:endParaRPr lang="en-US" altLang="en-US" dirty="0"/>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63E4422F-7E0C-7480-FD81-B1E45D42B64F}"/>
              </a:ext>
            </a:extLst>
          </p:cNvPr>
          <p:cNvSpPr>
            <a:spLocks noGrp="1" noChangeArrowheads="1"/>
          </p:cNvSpPr>
          <p:nvPr>
            <p:ph type="title"/>
          </p:nvPr>
        </p:nvSpPr>
        <p:spPr>
          <a:xfrm>
            <a:off x="1676400" y="573088"/>
            <a:ext cx="6589713" cy="112712"/>
          </a:xfrm>
        </p:spPr>
        <p:txBody>
          <a:bodyPr/>
          <a:lstStyle/>
          <a:p>
            <a:pPr eaLnBrk="1" hangingPunct="1"/>
            <a:r>
              <a:rPr lang="en-IN" altLang="en-US" b="1" dirty="0">
                <a:latin typeface="Calibri" panose="020F0502020204030204" pitchFamily="34" charset="0"/>
                <a:cs typeface="Calibri" panose="020F0502020204030204" pitchFamily="34" charset="0"/>
              </a:rPr>
              <a:t>Introduction</a:t>
            </a:r>
          </a:p>
        </p:txBody>
      </p:sp>
      <p:sp>
        <p:nvSpPr>
          <p:cNvPr id="25603" name="Content Placeholder 2">
            <a:extLst>
              <a:ext uri="{FF2B5EF4-FFF2-40B4-BE49-F238E27FC236}">
                <a16:creationId xmlns:a16="http://schemas.microsoft.com/office/drawing/2014/main" id="{7F74B59C-02D6-5341-FBD7-FA1A42F8B409}"/>
              </a:ext>
            </a:extLst>
          </p:cNvPr>
          <p:cNvSpPr>
            <a:spLocks noGrp="1" noChangeArrowheads="1"/>
          </p:cNvSpPr>
          <p:nvPr>
            <p:ph idx="1"/>
          </p:nvPr>
        </p:nvSpPr>
        <p:spPr>
          <a:xfrm>
            <a:off x="685800" y="990600"/>
            <a:ext cx="7772400" cy="5029200"/>
          </a:xfrm>
        </p:spPr>
        <p:txBody>
          <a:bodyPr/>
          <a:lstStyle/>
          <a:p>
            <a:pPr marL="0" indent="0" eaLnBrk="1" hangingPunct="1">
              <a:buNone/>
            </a:pPr>
            <a:endParaRPr lang="en-IN" altLang="en-US" dirty="0">
              <a:latin typeface="Calibri" panose="020F0502020204030204" pitchFamily="34" charset="0"/>
              <a:cs typeface="Calibri" panose="020F0502020204030204" pitchFamily="34" charset="0"/>
            </a:endParaRPr>
          </a:p>
          <a:p>
            <a:pPr algn="just" eaLnBrk="1" hangingPunct="1"/>
            <a:r>
              <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 proliferation and development of e-commerce technologies have led to a substantial increase in the number of consumers engaging in online shopping across many e-commerce platforms.</a:t>
            </a:r>
          </a:p>
          <a:p>
            <a:pPr algn="just" eaLnBrk="1" hangingPunct="1"/>
            <a:r>
              <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 virtual nature of e-commerce platforms often leads to issues with product sales. </a:t>
            </a:r>
          </a:p>
          <a:p>
            <a:pPr algn="just" eaLnBrk="1" hangingPunct="1"/>
            <a:r>
              <a:rPr lang="en-US" sz="2000" dirty="0">
                <a:solidFill>
                  <a:srgbClr val="1F1F1F"/>
                </a:solidFill>
                <a:latin typeface="Calibri" panose="020F0502020204030204" pitchFamily="34" charset="0"/>
                <a:ea typeface="Calibri" panose="020F0502020204030204" pitchFamily="34" charset="0"/>
                <a:cs typeface="Calibri" panose="020F0502020204030204" pitchFamily="34" charset="0"/>
              </a:rPr>
              <a:t>There will be some discrepancies between product descriptions and goods received .The reviews from  customers are analyzed through  sentimental analysis</a:t>
            </a:r>
            <a:endPar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endParaRPr>
          </a:p>
          <a:p>
            <a:pPr algn="just" eaLnBrk="1" hangingPunct="1"/>
            <a:r>
              <a:rPr lang="en-IN" altLang="en-US" sz="2000" dirty="0">
                <a:latin typeface="Calibri" panose="020F0502020204030204" pitchFamily="34" charset="0"/>
                <a:ea typeface="Calibri" panose="020F0502020204030204" pitchFamily="34" charset="0"/>
                <a:cs typeface="Calibri" panose="020F0502020204030204" pitchFamily="34" charset="0"/>
              </a:rPr>
              <a:t>Sentimental analysis  which is also called as the opinion mining / emotion detection/subjectivity analysis.</a:t>
            </a:r>
          </a:p>
          <a:p>
            <a:pPr algn="just" eaLnBrk="1" hangingPunct="1"/>
            <a:r>
              <a:rPr lang="en-IN" altLang="en-US" sz="2000" dirty="0">
                <a:latin typeface="Calibri" panose="020F0502020204030204" pitchFamily="34" charset="0"/>
                <a:ea typeface="Calibri" panose="020F0502020204030204" pitchFamily="34" charset="0"/>
                <a:cs typeface="Calibri" panose="020F0502020204030204" pitchFamily="34" charset="0"/>
              </a:rPr>
              <a:t>Sentimental analysis is extracting a customer’s feelings  about a product from a data(reviews).</a:t>
            </a:r>
          </a:p>
          <a:p>
            <a:pPr algn="just" eaLnBrk="1" hangingPunct="1"/>
            <a:r>
              <a:rPr lang="en-IN" altLang="en-US" sz="2000" dirty="0">
                <a:latin typeface="Calibri" panose="020F0502020204030204" pitchFamily="34" charset="0"/>
                <a:ea typeface="Calibri" panose="020F0502020204030204" pitchFamily="34" charset="0"/>
                <a:cs typeface="Calibri" panose="020F0502020204030204" pitchFamily="34" charset="0"/>
              </a:rPr>
              <a:t>The process of analysing the unstructured  digital text to determine if the emotional tone of text is positive , negative  or  neutral</a:t>
            </a:r>
            <a:r>
              <a:rPr lang="en-IN" altLang="en-US" sz="2000" dirty="0">
                <a:latin typeface="Calibri" panose="020F0502020204030204" pitchFamily="34" charset="0"/>
                <a:cs typeface="Calibri" panose="020F0502020204030204" pitchFamily="34" charset="0"/>
              </a:rPr>
              <a:t>.</a:t>
            </a:r>
          </a:p>
          <a:p>
            <a:pPr eaLnBrk="1" hangingPunct="1"/>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6B30DD9F-5302-6973-9235-B6A5032088AF}"/>
              </a:ext>
            </a:extLst>
          </p:cNvPr>
          <p:cNvSpPr>
            <a:spLocks noGrp="1"/>
          </p:cNvSpPr>
          <p:nvPr>
            <p:ph type="dt" sz="quarter" idx="10"/>
          </p:nvPr>
        </p:nvSpPr>
        <p:spPr>
          <a:xfrm>
            <a:off x="7772400" y="6135688"/>
            <a:ext cx="1066800" cy="369887"/>
          </a:xfrm>
        </p:spPr>
        <p:txBody>
          <a:bodyPr/>
          <a:lstStyle/>
          <a:p>
            <a:pPr>
              <a:defRPr/>
            </a:pPr>
            <a:fld id="{1E6FCB25-B060-414D-BB15-BA3E0797E73D}" type="datetime1">
              <a:rPr lang="en-US"/>
              <a:pPr>
                <a:defRPr/>
              </a:pPr>
              <a:t>5/30/2024</a:t>
            </a:fld>
            <a:endParaRPr lang="en-US" altLang="en-US" dirty="0"/>
          </a:p>
        </p:txBody>
      </p:sp>
      <p:sp>
        <p:nvSpPr>
          <p:cNvPr id="6" name="Footer Placeholder 4">
            <a:extLst>
              <a:ext uri="{FF2B5EF4-FFF2-40B4-BE49-F238E27FC236}">
                <a16:creationId xmlns:a16="http://schemas.microsoft.com/office/drawing/2014/main" id="{58CED31C-0E02-22B3-8FE2-05816DACBC85}"/>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50D6663-5748-7C89-C404-D83FD18C1A26}"/>
              </a:ext>
            </a:extLst>
          </p:cNvPr>
          <p:cNvSpPr>
            <a:spLocks noGrp="1" noChangeArrowheads="1"/>
          </p:cNvSpPr>
          <p:nvPr>
            <p:ph type="title"/>
          </p:nvPr>
        </p:nvSpPr>
        <p:spPr>
          <a:xfrm>
            <a:off x="1484312" y="0"/>
            <a:ext cx="4687887" cy="762000"/>
          </a:xfrm>
        </p:spPr>
        <p:txBody>
          <a:bodyPr/>
          <a:lstStyle/>
          <a:p>
            <a:pPr eaLnBrk="1" hangingPunct="1"/>
            <a:r>
              <a:rPr lang="en-US" altLang="en-US" b="1" dirty="0">
                <a:latin typeface="Calibri" panose="020F0502020204030204" pitchFamily="34" charset="0"/>
                <a:cs typeface="Calibri" panose="020F0502020204030204" pitchFamily="34" charset="0"/>
              </a:rPr>
              <a:t>State of the Art-work</a:t>
            </a:r>
            <a:br>
              <a:rPr lang="en-US" altLang="en-US" b="1" dirty="0">
                <a:latin typeface="Calibri" panose="020F0502020204030204" pitchFamily="34" charset="0"/>
                <a:cs typeface="Calibri" panose="020F0502020204030204" pitchFamily="34" charset="0"/>
              </a:rPr>
            </a:br>
            <a:endParaRPr lang="en-IN" altLang="en-US"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8AEEA56-BF73-CABB-2DD1-8FE88544DC47}"/>
              </a:ext>
            </a:extLst>
          </p:cNvPr>
          <p:cNvSpPr>
            <a:spLocks noGrp="1"/>
          </p:cNvSpPr>
          <p:nvPr>
            <p:ph type="dt" sz="quarter" idx="10"/>
          </p:nvPr>
        </p:nvSpPr>
        <p:spPr>
          <a:xfrm>
            <a:off x="7772400" y="6135688"/>
            <a:ext cx="1066800" cy="369887"/>
          </a:xfrm>
        </p:spPr>
        <p:txBody>
          <a:bodyPr/>
          <a:lstStyle/>
          <a:p>
            <a:pPr>
              <a:defRPr/>
            </a:pPr>
            <a:fld id="{1E6FCB25-B060-414D-BB15-BA3E0797E73D}" type="datetime1">
              <a:rPr lang="en-US"/>
              <a:pPr>
                <a:defRPr/>
              </a:pPr>
              <a:t>5/30/2024</a:t>
            </a:fld>
            <a:endParaRPr lang="en-US" altLang="en-US" dirty="0"/>
          </a:p>
        </p:txBody>
      </p:sp>
      <p:sp>
        <p:nvSpPr>
          <p:cNvPr id="5" name="Footer Placeholder 4">
            <a:extLst>
              <a:ext uri="{FF2B5EF4-FFF2-40B4-BE49-F238E27FC236}">
                <a16:creationId xmlns:a16="http://schemas.microsoft.com/office/drawing/2014/main" id="{883CB2C9-4455-1615-523C-124411E510B9}"/>
              </a:ext>
            </a:extLst>
          </p:cNvPr>
          <p:cNvSpPr>
            <a:spLocks noGrp="1"/>
          </p:cNvSpPr>
          <p:nvPr>
            <p:ph type="ftr" sz="quarter" idx="11"/>
          </p:nvPr>
        </p:nvSpPr>
        <p:spPr/>
        <p:txBody>
          <a:bodyPr/>
          <a:lstStyle/>
          <a:p>
            <a:pPr algn="ctr">
              <a:defRPr/>
            </a:pPr>
            <a:r>
              <a:rPr lang="en-US" altLang="en-US" dirty="0"/>
              <a:t>Dept of CSE.(AI&amp;ML), SOE-Dayananda Sagar University</a:t>
            </a:r>
          </a:p>
        </p:txBody>
      </p:sp>
      <p:graphicFrame>
        <p:nvGraphicFramePr>
          <p:cNvPr id="2" name="Table 2">
            <a:extLst>
              <a:ext uri="{FF2B5EF4-FFF2-40B4-BE49-F238E27FC236}">
                <a16:creationId xmlns:a16="http://schemas.microsoft.com/office/drawing/2014/main" id="{466797F9-D14F-983B-EF43-B01E35961704}"/>
              </a:ext>
            </a:extLst>
          </p:cNvPr>
          <p:cNvGraphicFramePr>
            <a:graphicFrameLocks noGrp="1"/>
          </p:cNvGraphicFramePr>
          <p:nvPr>
            <p:extLst>
              <p:ext uri="{D42A27DB-BD31-4B8C-83A1-F6EECF244321}">
                <p14:modId xmlns:p14="http://schemas.microsoft.com/office/powerpoint/2010/main" val="1040114334"/>
              </p:ext>
            </p:extLst>
          </p:nvPr>
        </p:nvGraphicFramePr>
        <p:xfrm>
          <a:off x="304800" y="609600"/>
          <a:ext cx="8686798" cy="6141768"/>
        </p:xfrm>
        <a:graphic>
          <a:graphicData uri="http://schemas.openxmlformats.org/drawingml/2006/table">
            <a:tbl>
              <a:tblPr firstRow="1" bandRow="1">
                <a:tableStyleId>{F5AB1C69-6EDB-4FF4-983F-18BD219EF322}</a:tableStyleId>
              </a:tblPr>
              <a:tblGrid>
                <a:gridCol w="1985827">
                  <a:extLst>
                    <a:ext uri="{9D8B030D-6E8A-4147-A177-3AD203B41FA5}">
                      <a16:colId xmlns:a16="http://schemas.microsoft.com/office/drawing/2014/main" val="20000"/>
                    </a:ext>
                  </a:extLst>
                </a:gridCol>
                <a:gridCol w="1649031">
                  <a:extLst>
                    <a:ext uri="{9D8B030D-6E8A-4147-A177-3AD203B41FA5}">
                      <a16:colId xmlns:a16="http://schemas.microsoft.com/office/drawing/2014/main" val="20001"/>
                    </a:ext>
                  </a:extLst>
                </a:gridCol>
                <a:gridCol w="1683980">
                  <a:extLst>
                    <a:ext uri="{9D8B030D-6E8A-4147-A177-3AD203B41FA5}">
                      <a16:colId xmlns:a16="http://schemas.microsoft.com/office/drawing/2014/main" val="20002"/>
                    </a:ext>
                  </a:extLst>
                </a:gridCol>
                <a:gridCol w="1683980">
                  <a:extLst>
                    <a:ext uri="{9D8B030D-6E8A-4147-A177-3AD203B41FA5}">
                      <a16:colId xmlns:a16="http://schemas.microsoft.com/office/drawing/2014/main" val="20003"/>
                    </a:ext>
                  </a:extLst>
                </a:gridCol>
                <a:gridCol w="1683980">
                  <a:extLst>
                    <a:ext uri="{9D8B030D-6E8A-4147-A177-3AD203B41FA5}">
                      <a16:colId xmlns:a16="http://schemas.microsoft.com/office/drawing/2014/main" val="20004"/>
                    </a:ext>
                  </a:extLst>
                </a:gridCol>
              </a:tblGrid>
              <a:tr h="762000">
                <a:tc>
                  <a:txBody>
                    <a:bodyPr/>
                    <a:lstStyle/>
                    <a:p>
                      <a:r>
                        <a:rPr lang="en-IN" sz="1800" dirty="0"/>
                        <a:t>Paper Title and Author Name</a:t>
                      </a:r>
                    </a:p>
                  </a:txBody>
                  <a:tcPr marT="45726" marB="45726"/>
                </a:tc>
                <a:tc>
                  <a:txBody>
                    <a:bodyPr/>
                    <a:lstStyle/>
                    <a:p>
                      <a:r>
                        <a:rPr lang="en-IN" sz="1800" dirty="0"/>
                        <a:t>Conference /Journal</a:t>
                      </a:r>
                      <a:r>
                        <a:rPr lang="en-IN" sz="1800" baseline="0" dirty="0"/>
                        <a:t> </a:t>
                      </a:r>
                      <a:r>
                        <a:rPr lang="en-IN" sz="1800" dirty="0"/>
                        <a:t>Name and year</a:t>
                      </a:r>
                    </a:p>
                  </a:txBody>
                  <a:tcPr marT="45726" marB="45726"/>
                </a:tc>
                <a:tc>
                  <a:txBody>
                    <a:bodyPr/>
                    <a:lstStyle/>
                    <a:p>
                      <a:r>
                        <a:rPr lang="en-IN" sz="1800" dirty="0"/>
                        <a:t>Technology used</a:t>
                      </a:r>
                    </a:p>
                  </a:txBody>
                  <a:tcPr marT="45726" marB="45726"/>
                </a:tc>
                <a:tc>
                  <a:txBody>
                    <a:bodyPr/>
                    <a:lstStyle/>
                    <a:p>
                      <a:r>
                        <a:rPr lang="en-IN" sz="1800" dirty="0"/>
                        <a:t>Results</a:t>
                      </a:r>
                    </a:p>
                  </a:txBody>
                  <a:tcPr marT="45726" marB="45726"/>
                </a:tc>
                <a:tc>
                  <a:txBody>
                    <a:bodyPr/>
                    <a:lstStyle/>
                    <a:p>
                      <a:r>
                        <a:rPr lang="en-IN" sz="1800" dirty="0"/>
                        <a:t>What you infer</a:t>
                      </a:r>
                    </a:p>
                  </a:txBody>
                  <a:tcPr marT="45726" marB="45726"/>
                </a:tc>
                <a:extLst>
                  <a:ext uri="{0D108BD9-81ED-4DB2-BD59-A6C34878D82A}">
                    <a16:rowId xmlns:a16="http://schemas.microsoft.com/office/drawing/2014/main" val="10000"/>
                  </a:ext>
                </a:extLst>
              </a:tr>
              <a:tr h="0">
                <a:tc>
                  <a:txBody>
                    <a:bodyPr/>
                    <a:lstStyle/>
                    <a:p>
                      <a:r>
                        <a:rPr lang="en-IN" sz="1700" dirty="0">
                          <a:latin typeface="CALIBER"/>
                        </a:rPr>
                        <a:t>Sentimental analysis of online product review.</a:t>
                      </a:r>
                    </a:p>
                    <a:p>
                      <a:r>
                        <a:rPr lang="en-IN" sz="1700" dirty="0">
                          <a:latin typeface="CALIBER"/>
                        </a:rPr>
                        <a:t>Author Name: </a:t>
                      </a:r>
                    </a:p>
                    <a:p>
                      <a:r>
                        <a:rPr lang="en-IN" sz="1700" dirty="0">
                          <a:latin typeface="CALIBER"/>
                        </a:rPr>
                        <a:t>;Hanan </a:t>
                      </a:r>
                      <a:r>
                        <a:rPr lang="en-IN" sz="1700" dirty="0" err="1">
                          <a:latin typeface="CALIBER"/>
                        </a:rPr>
                        <a:t>Alasmari</a:t>
                      </a:r>
                      <a:endParaRPr lang="en-IN" sz="1700" dirty="0">
                        <a:latin typeface="CALIBER"/>
                      </a:endParaRPr>
                    </a:p>
                  </a:txBody>
                  <a:tcPr marT="45726" marB="45726"/>
                </a:tc>
                <a:tc>
                  <a:txBody>
                    <a:bodyPr/>
                    <a:lstStyle/>
                    <a:p>
                      <a:r>
                        <a:rPr lang="en-GB" sz="1700" dirty="0">
                          <a:latin typeface="CALIBER"/>
                        </a:rPr>
                        <a:t>2020 IEEE International Conference on Big Data.</a:t>
                      </a:r>
                      <a:endParaRPr lang="en-IN" sz="1700" dirty="0">
                        <a:latin typeface="CALIBER"/>
                      </a:endParaRPr>
                    </a:p>
                  </a:txBody>
                  <a:tcPr marT="45726" marB="45726"/>
                </a:tc>
                <a:tc>
                  <a:txBody>
                    <a:bodyPr/>
                    <a:lstStyle/>
                    <a:p>
                      <a:r>
                        <a:rPr lang="en-IN" sz="1700" dirty="0">
                          <a:latin typeface="CALIBER"/>
                        </a:rPr>
                        <a:t>NLP,</a:t>
                      </a:r>
                    </a:p>
                    <a:p>
                      <a:r>
                        <a:rPr lang="en-IN" sz="1700" dirty="0">
                          <a:latin typeface="CALIBER"/>
                        </a:rPr>
                        <a:t>Naive bayes ,</a:t>
                      </a:r>
                    </a:p>
                    <a:p>
                      <a:r>
                        <a:rPr lang="en-IN" sz="1700" dirty="0">
                          <a:latin typeface="CALIBER"/>
                        </a:rPr>
                        <a:t>Lexicon based approach,</a:t>
                      </a:r>
                    </a:p>
                    <a:p>
                      <a:r>
                        <a:rPr lang="en-IN" sz="1700" dirty="0">
                          <a:latin typeface="CALIBER"/>
                        </a:rPr>
                        <a:t>Tableau.</a:t>
                      </a:r>
                      <a:endParaRPr lang="en-IN" sz="1800" dirty="0"/>
                    </a:p>
                  </a:txBody>
                  <a:tcPr marT="45726" marB="45726"/>
                </a:tc>
                <a:tc>
                  <a:txBody>
                    <a:bodyPr/>
                    <a:lstStyle/>
                    <a:p>
                      <a:r>
                        <a:rPr lang="en-IN" sz="1700" dirty="0">
                          <a:latin typeface="CALIBER"/>
                        </a:rPr>
                        <a:t>Naive bayes gives above 70%-75% accuracy.</a:t>
                      </a:r>
                      <a:endParaRPr lang="en-IN" sz="1800" dirty="0"/>
                    </a:p>
                  </a:txBody>
                  <a:tcPr marT="45726" marB="45726"/>
                </a:tc>
                <a:tc>
                  <a:txBody>
                    <a:bodyPr/>
                    <a:lstStyle/>
                    <a:p>
                      <a:r>
                        <a:rPr lang="en-IN" sz="1700" dirty="0">
                          <a:latin typeface="CALIBER"/>
                        </a:rPr>
                        <a:t>Naive bayes approach is better than lexicon</a:t>
                      </a:r>
                      <a:r>
                        <a:rPr lang="en-IN" sz="1800" dirty="0"/>
                        <a:t>.</a:t>
                      </a:r>
                    </a:p>
                  </a:txBody>
                  <a:tcPr marT="45726" marB="45726"/>
                </a:tc>
                <a:extLst>
                  <a:ext uri="{0D108BD9-81ED-4DB2-BD59-A6C34878D82A}">
                    <a16:rowId xmlns:a16="http://schemas.microsoft.com/office/drawing/2014/main" val="10001"/>
                  </a:ext>
                </a:extLst>
              </a:tr>
              <a:tr h="1522461">
                <a:tc>
                  <a:txBody>
                    <a:bodyPr/>
                    <a:lstStyle/>
                    <a:p>
                      <a:r>
                        <a:rPr lang="en-IN" sz="1700" dirty="0">
                          <a:latin typeface="CALIBER"/>
                        </a:rPr>
                        <a:t>SA on customers feed back data.</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CALIBER"/>
                        </a:rPr>
                        <a:t>Author Name :</a:t>
                      </a:r>
                    </a:p>
                    <a:p>
                      <a:r>
                        <a:rPr lang="en-IN" sz="1700" dirty="0" err="1">
                          <a:latin typeface="CALIBER"/>
                        </a:rPr>
                        <a:t>Pankaj,Nitasha</a:t>
                      </a:r>
                      <a:endParaRPr lang="en-IN" sz="1700" dirty="0">
                        <a:latin typeface="CALIBER"/>
                      </a:endParaRPr>
                    </a:p>
                    <a:p>
                      <a:r>
                        <a:rPr lang="en-IN" sz="1700" dirty="0">
                          <a:latin typeface="CALIBER"/>
                        </a:rPr>
                        <a:t>Soni, Muskan</a:t>
                      </a:r>
                      <a:r>
                        <a:rPr lang="en-IN" sz="1800" dirty="0"/>
                        <a:t>.</a:t>
                      </a:r>
                    </a:p>
                  </a:txBody>
                  <a:tcPr marT="45726" marB="45726"/>
                </a:tc>
                <a:tc>
                  <a:txBody>
                    <a:bodyPr/>
                    <a:lstStyle/>
                    <a:p>
                      <a:r>
                        <a:rPr lang="en-GB" sz="1700" dirty="0">
                          <a:latin typeface="CALIBER"/>
                        </a:rPr>
                        <a:t>2019 International Conference &amp;, Big Data, Cloud and Parallel Computing </a:t>
                      </a:r>
                      <a:r>
                        <a:rPr lang="en-GB" dirty="0"/>
                        <a:t>.</a:t>
                      </a:r>
                      <a:endParaRPr lang="en-IN" sz="1800" dirty="0"/>
                    </a:p>
                  </a:txBody>
                  <a:tcPr marT="45726" marB="45726"/>
                </a:tc>
                <a:tc>
                  <a:txBody>
                    <a:bodyPr/>
                    <a:lstStyle/>
                    <a:p>
                      <a:r>
                        <a:rPr lang="en-IN" sz="1700" dirty="0">
                          <a:latin typeface="CALIBER"/>
                        </a:rPr>
                        <a:t>NLTK(Natural language tool kit)</a:t>
                      </a:r>
                    </a:p>
                  </a:txBody>
                  <a:tcPr marT="45726" marB="45726"/>
                </a:tc>
                <a:tc>
                  <a:txBody>
                    <a:bodyPr/>
                    <a:lstStyle/>
                    <a:p>
                      <a:r>
                        <a:rPr lang="en-IN" sz="1700" dirty="0">
                          <a:latin typeface="CALIBER"/>
                        </a:rPr>
                        <a:t>NLTK  is a tool for working with human language using python.</a:t>
                      </a:r>
                    </a:p>
                  </a:txBody>
                  <a:tcPr marT="45726" marB="45726"/>
                </a:tc>
                <a:tc>
                  <a:txBody>
                    <a:bodyPr/>
                    <a:lstStyle/>
                    <a:p>
                      <a:r>
                        <a:rPr lang="en-IN" sz="1700" dirty="0">
                          <a:latin typeface="CALIBER"/>
                        </a:rPr>
                        <a:t>NLTK is a python library used for SA and helps in understanding of human language.</a:t>
                      </a:r>
                    </a:p>
                  </a:txBody>
                  <a:tcPr marT="45726" marB="45726"/>
                </a:tc>
                <a:extLst>
                  <a:ext uri="{0D108BD9-81ED-4DB2-BD59-A6C34878D82A}">
                    <a16:rowId xmlns:a16="http://schemas.microsoft.com/office/drawing/2014/main" val="1607385828"/>
                  </a:ext>
                </a:extLst>
              </a:tr>
              <a:tr h="1903087">
                <a:tc>
                  <a:txBody>
                    <a:bodyPr/>
                    <a:lstStyle/>
                    <a:p>
                      <a:r>
                        <a:rPr lang="en-IN" sz="1700" dirty="0">
                          <a:latin typeface="CALIBER"/>
                        </a:rPr>
                        <a:t>Sentimental analysis using machine learning </a:t>
                      </a:r>
                    </a:p>
                    <a:p>
                      <a:r>
                        <a:rPr lang="en-IN" sz="1700" dirty="0">
                          <a:latin typeface="CALIBER"/>
                        </a:rPr>
                        <a:t>Author name : </a:t>
                      </a:r>
                      <a:r>
                        <a:rPr lang="en-IN" sz="1700" dirty="0" err="1">
                          <a:latin typeface="CALIBER"/>
                        </a:rPr>
                        <a:t>Githanshu</a:t>
                      </a:r>
                      <a:r>
                        <a:rPr lang="en-IN" sz="1700" dirty="0">
                          <a:latin typeface="CALIBER"/>
                        </a:rPr>
                        <a:t> Chauhan ,Akash </a:t>
                      </a:r>
                      <a:r>
                        <a:rPr lang="en-IN" sz="1700" dirty="0" err="1">
                          <a:latin typeface="CALIBER"/>
                        </a:rPr>
                        <a:t>sharma</a:t>
                      </a:r>
                      <a:r>
                        <a:rPr lang="en-IN" sz="1700" dirty="0">
                          <a:latin typeface="CALIBER"/>
                        </a:rPr>
                        <a:t> </a:t>
                      </a:r>
                    </a:p>
                  </a:txBody>
                  <a:tcPr marT="45726" marB="45726"/>
                </a:tc>
                <a:tc>
                  <a:txBody>
                    <a:bodyPr/>
                    <a:lstStyle/>
                    <a:p>
                      <a:r>
                        <a:rPr lang="en-GB" sz="1700" dirty="0">
                          <a:latin typeface="CALIBER"/>
                        </a:rPr>
                        <a:t>2024 International Conference on Computing, Power, Communication Technologies .</a:t>
                      </a:r>
                      <a:endParaRPr lang="en-IN" sz="1700" dirty="0">
                        <a:latin typeface="CALIBER"/>
                      </a:endParaRPr>
                    </a:p>
                  </a:txBody>
                  <a:tcPr marT="45726" marB="45726"/>
                </a:tc>
                <a:tc>
                  <a:txBody>
                    <a:bodyPr/>
                    <a:lstStyle/>
                    <a:p>
                      <a:r>
                        <a:rPr lang="en-IN" sz="1700" dirty="0">
                          <a:latin typeface="CALIBER"/>
                        </a:rPr>
                        <a:t>Naive bayes ,lexicon(KDD) ,</a:t>
                      </a:r>
                      <a:r>
                        <a:rPr lang="en-IN" sz="1700" dirty="0" err="1">
                          <a:latin typeface="CALIBER"/>
                        </a:rPr>
                        <a:t>hybride</a:t>
                      </a:r>
                      <a:r>
                        <a:rPr lang="en-IN" sz="1700" dirty="0">
                          <a:latin typeface="CALIBER"/>
                        </a:rPr>
                        <a:t> method , support  vector machine and random forest  algorithm .</a:t>
                      </a:r>
                    </a:p>
                  </a:txBody>
                  <a:tcPr marT="45726" marB="45726"/>
                </a:tc>
                <a:tc>
                  <a:txBody>
                    <a:bodyPr/>
                    <a:lstStyle/>
                    <a:p>
                      <a:r>
                        <a:rPr lang="en-IN" sz="1700" dirty="0">
                          <a:latin typeface="CALIBER"/>
                        </a:rPr>
                        <a:t>Naive bayes and random forest  algorithms gives almost same accuracy   .</a:t>
                      </a:r>
                    </a:p>
                  </a:txBody>
                  <a:tcPr marT="45726" marB="45726"/>
                </a:tc>
                <a:tc>
                  <a:txBody>
                    <a:bodyPr/>
                    <a:lstStyle/>
                    <a:p>
                      <a:r>
                        <a:rPr lang="en-IN" sz="1700" dirty="0">
                          <a:latin typeface="CALIBER"/>
                        </a:rPr>
                        <a:t>Naive bayes is more simple and easy  than the random forest  even though it gets more accuracy .</a:t>
                      </a:r>
                    </a:p>
                  </a:txBody>
                  <a:tcPr marT="45726" marB="45726"/>
                </a:tc>
                <a:extLst>
                  <a:ext uri="{0D108BD9-81ED-4DB2-BD59-A6C34878D82A}">
                    <a16:rowId xmlns:a16="http://schemas.microsoft.com/office/drawing/2014/main" val="5342431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DA4544D-84DF-81C0-6CDE-52B27E638830}"/>
              </a:ext>
            </a:extLst>
          </p:cNvPr>
          <p:cNvSpPr>
            <a:spLocks noGrp="1" noChangeArrowheads="1"/>
          </p:cNvSpPr>
          <p:nvPr>
            <p:ph type="title"/>
          </p:nvPr>
        </p:nvSpPr>
        <p:spPr>
          <a:xfrm>
            <a:off x="1676400" y="573088"/>
            <a:ext cx="6589713" cy="747712"/>
          </a:xfrm>
        </p:spPr>
        <p:txBody>
          <a:bodyPr/>
          <a:lstStyle/>
          <a:p>
            <a:pPr eaLnBrk="1" hangingPunct="1"/>
            <a:r>
              <a:rPr lang="en-IN" altLang="en-US" b="1">
                <a:latin typeface="Calibri" panose="020F0502020204030204" pitchFamily="34" charset="0"/>
                <a:cs typeface="Calibri" panose="020F0502020204030204" pitchFamily="34" charset="0"/>
              </a:rPr>
              <a:t>Design</a:t>
            </a:r>
          </a:p>
        </p:txBody>
      </p:sp>
      <p:sp>
        <p:nvSpPr>
          <p:cNvPr id="4" name="Date Placeholder 3">
            <a:extLst>
              <a:ext uri="{FF2B5EF4-FFF2-40B4-BE49-F238E27FC236}">
                <a16:creationId xmlns:a16="http://schemas.microsoft.com/office/drawing/2014/main" id="{A8C51D30-DA22-7FC7-1789-6DAF686FCA13}"/>
              </a:ext>
            </a:extLst>
          </p:cNvPr>
          <p:cNvSpPr>
            <a:spLocks noGrp="1"/>
          </p:cNvSpPr>
          <p:nvPr>
            <p:ph type="dt" sz="quarter" idx="10"/>
          </p:nvPr>
        </p:nvSpPr>
        <p:spPr>
          <a:xfrm>
            <a:off x="7772400" y="6135688"/>
            <a:ext cx="1066800" cy="369887"/>
          </a:xfrm>
        </p:spPr>
        <p:txBody>
          <a:bodyPr/>
          <a:lstStyle/>
          <a:p>
            <a:pPr>
              <a:defRPr/>
            </a:pPr>
            <a:endParaRPr lang="en-US" altLang="en-US" dirty="0"/>
          </a:p>
        </p:txBody>
      </p:sp>
      <p:sp>
        <p:nvSpPr>
          <p:cNvPr id="5" name="Footer Placeholder 4">
            <a:extLst>
              <a:ext uri="{FF2B5EF4-FFF2-40B4-BE49-F238E27FC236}">
                <a16:creationId xmlns:a16="http://schemas.microsoft.com/office/drawing/2014/main" id="{EEC91C41-81B8-D409-B430-0E5651669CFF}"/>
              </a:ext>
            </a:extLst>
          </p:cNvPr>
          <p:cNvSpPr>
            <a:spLocks noGrp="1"/>
          </p:cNvSpPr>
          <p:nvPr>
            <p:ph type="ftr" sz="quarter" idx="11"/>
          </p:nvPr>
        </p:nvSpPr>
        <p:spPr/>
        <p:txBody>
          <a:bodyPr/>
          <a:lstStyle/>
          <a:p>
            <a:pPr algn="ctr">
              <a:defRPr/>
            </a:pPr>
            <a:endParaRPr lang="en-US" altLang="en-US" dirty="0"/>
          </a:p>
        </p:txBody>
      </p:sp>
      <p:pic>
        <p:nvPicPr>
          <p:cNvPr id="7" name="Content Placeholder 6">
            <a:extLst>
              <a:ext uri="{FF2B5EF4-FFF2-40B4-BE49-F238E27FC236}">
                <a16:creationId xmlns:a16="http://schemas.microsoft.com/office/drawing/2014/main" id="{F07781D3-19E7-0182-329D-B365DB0640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874" y="1447800"/>
            <a:ext cx="5515451" cy="446405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44C38F1-7BFF-4C4D-DCAB-C73F34541593}"/>
              </a:ext>
            </a:extLst>
          </p:cNvPr>
          <p:cNvSpPr>
            <a:spLocks noGrp="1"/>
          </p:cNvSpPr>
          <p:nvPr>
            <p:ph type="title"/>
          </p:nvPr>
        </p:nvSpPr>
        <p:spPr>
          <a:xfrm>
            <a:off x="1944688" y="623888"/>
            <a:ext cx="6589712" cy="1281112"/>
          </a:xfrm>
        </p:spPr>
        <p:txBody>
          <a:bodyPr/>
          <a:lstStyle/>
          <a:p>
            <a:r>
              <a:rPr lang="en-GB" altLang="en-US"/>
              <a:t>Working of the flow Diagram</a:t>
            </a:r>
            <a:endParaRPr lang="en-IN" altLang="en-US"/>
          </a:p>
        </p:txBody>
      </p:sp>
      <p:sp>
        <p:nvSpPr>
          <p:cNvPr id="32771" name="Content Placeholder 2">
            <a:extLst>
              <a:ext uri="{FF2B5EF4-FFF2-40B4-BE49-F238E27FC236}">
                <a16:creationId xmlns:a16="http://schemas.microsoft.com/office/drawing/2014/main" id="{1C87A5A2-53FE-4E96-22EE-508F78084222}"/>
              </a:ext>
            </a:extLst>
          </p:cNvPr>
          <p:cNvSpPr>
            <a:spLocks noGrp="1"/>
          </p:cNvSpPr>
          <p:nvPr>
            <p:ph idx="1"/>
          </p:nvPr>
        </p:nvSpPr>
        <p:spPr>
          <a:xfrm>
            <a:off x="1143000" y="1371599"/>
            <a:ext cx="7391400" cy="5129213"/>
          </a:xfrm>
        </p:spPr>
        <p:txBody>
          <a:bodyPr/>
          <a:lstStyle/>
          <a:p>
            <a:pPr algn="just"/>
            <a:r>
              <a:rPr lang="en-IN" altLang="en-US" dirty="0">
                <a:latin typeface="Calibri" panose="020F0502020204030204" pitchFamily="34" charset="0"/>
                <a:ea typeface="Calibri" panose="020F0502020204030204" pitchFamily="34" charset="0"/>
                <a:cs typeface="Calibri" panose="020F0502020204030204" pitchFamily="34" charset="0"/>
              </a:rPr>
              <a:t>1 .</a:t>
            </a:r>
            <a:r>
              <a:rPr lang="en-IN" altLang="en-US" sz="2000" b="1" dirty="0">
                <a:latin typeface="Calibri" panose="020F0502020204030204" pitchFamily="34" charset="0"/>
                <a:ea typeface="Calibri" panose="020F0502020204030204" pitchFamily="34" charset="0"/>
                <a:cs typeface="Calibri" panose="020F0502020204030204" pitchFamily="34" charset="0"/>
              </a:rPr>
              <a:t>Data collection </a:t>
            </a:r>
            <a:r>
              <a:rPr lang="en-IN" altLang="en-US" sz="2000" dirty="0">
                <a:latin typeface="Calibri" panose="020F0502020204030204" pitchFamily="34" charset="0"/>
                <a:ea typeface="Calibri" panose="020F0502020204030204" pitchFamily="34" charset="0"/>
                <a:cs typeface="Calibri" panose="020F0502020204030204" pitchFamily="34" charset="0"/>
              </a:rPr>
              <a:t>: Collection of data set from e-</a:t>
            </a:r>
            <a:r>
              <a:rPr lang="en-IN" altLang="en-US" sz="2000" dirty="0" err="1">
                <a:latin typeface="Calibri" panose="020F0502020204030204" pitchFamily="34" charset="0"/>
                <a:ea typeface="Calibri" panose="020F0502020204030204" pitchFamily="34" charset="0"/>
                <a:cs typeface="Calibri" panose="020F0502020204030204" pitchFamily="34" charset="0"/>
              </a:rPr>
              <a:t>coomerce</a:t>
            </a:r>
            <a:r>
              <a:rPr lang="en-IN" altLang="en-US" sz="2000" dirty="0">
                <a:latin typeface="Calibri" panose="020F0502020204030204" pitchFamily="34" charset="0"/>
                <a:ea typeface="Calibri" panose="020F0502020204030204" pitchFamily="34" charset="0"/>
                <a:cs typeface="Calibri" panose="020F0502020204030204" pitchFamily="34" charset="0"/>
              </a:rPr>
              <a:t> website .the collected for the product which is having more number of reviews.</a:t>
            </a:r>
          </a:p>
          <a:p>
            <a:pPr algn="just"/>
            <a:r>
              <a:rPr lang="en-IN" altLang="en-US" sz="2000" dirty="0">
                <a:latin typeface="Calibri" panose="020F0502020204030204" pitchFamily="34" charset="0"/>
                <a:ea typeface="Calibri" panose="020F0502020204030204" pitchFamily="34" charset="0"/>
                <a:cs typeface="Calibri" panose="020F0502020204030204" pitchFamily="34" charset="0"/>
              </a:rPr>
              <a:t>2.</a:t>
            </a:r>
            <a:r>
              <a:rPr lang="en-IN" altLang="en-US" sz="2000" b="1" dirty="0">
                <a:latin typeface="Calibri" panose="020F0502020204030204" pitchFamily="34" charset="0"/>
                <a:ea typeface="Calibri" panose="020F0502020204030204" pitchFamily="34" charset="0"/>
                <a:cs typeface="Calibri" panose="020F0502020204030204" pitchFamily="34" charset="0"/>
              </a:rPr>
              <a:t>Data pre processing  : </a:t>
            </a:r>
            <a:r>
              <a:rPr lang="en-GB" sz="2000" dirty="0">
                <a:latin typeface="Calibri" panose="020F0502020204030204" pitchFamily="34" charset="0"/>
                <a:ea typeface="Calibri" panose="020F0502020204030204" pitchFamily="34" charset="0"/>
                <a:cs typeface="Calibri" panose="020F0502020204030204" pitchFamily="34" charset="0"/>
              </a:rPr>
              <a:t>Preparing data is the most important step when building any machine learning model.. Our dataset is unstructured, therefore it might have words that are repeated., and more words which are not at all needed in polarizing the reviews. Pre processing consists of various techniques for example –</a:t>
            </a:r>
          </a:p>
          <a:p>
            <a:pPr algn="just"/>
            <a:r>
              <a:rPr lang="en-GB" sz="2000" b="1" dirty="0">
                <a:latin typeface="Calibri" panose="020F0502020204030204" pitchFamily="34" charset="0"/>
                <a:ea typeface="Calibri" panose="020F0502020204030204" pitchFamily="34" charset="0"/>
                <a:cs typeface="Calibri" panose="020F0502020204030204" pitchFamily="34" charset="0"/>
              </a:rPr>
              <a:t>Tokenization</a:t>
            </a:r>
            <a:r>
              <a:rPr lang="en-GB" sz="2000" dirty="0">
                <a:latin typeface="Calibri" panose="020F0502020204030204" pitchFamily="34" charset="0"/>
                <a:ea typeface="Calibri" panose="020F0502020204030204" pitchFamily="34" charset="0"/>
                <a:cs typeface="Calibri" panose="020F0502020204030204" pitchFamily="34" charset="0"/>
              </a:rPr>
              <a:t> : It is defined as the process of extracting individual words from a document, such as a sentence or paragraph. These single terms are referred to as tokens. and tokens may consist of single words.</a:t>
            </a:r>
          </a:p>
        </p:txBody>
      </p:sp>
      <p:sp>
        <p:nvSpPr>
          <p:cNvPr id="4" name="Date Placeholder 3">
            <a:extLst>
              <a:ext uri="{FF2B5EF4-FFF2-40B4-BE49-F238E27FC236}">
                <a16:creationId xmlns:a16="http://schemas.microsoft.com/office/drawing/2014/main" id="{B852A327-456B-03A2-7AA2-4EFEA60E68B6}"/>
              </a:ext>
            </a:extLst>
          </p:cNvPr>
          <p:cNvSpPr>
            <a:spLocks noGrp="1"/>
          </p:cNvSpPr>
          <p:nvPr>
            <p:ph type="dt" sz="quarter" idx="10"/>
          </p:nvPr>
        </p:nvSpPr>
        <p:spPr/>
        <p:txBody>
          <a:bodyPr/>
          <a:lstStyle/>
          <a:p>
            <a:pPr>
              <a:defRPr/>
            </a:pPr>
            <a:endParaRPr lang="en-US" altLang="en-US" dirty="0"/>
          </a:p>
        </p:txBody>
      </p:sp>
      <p:sp>
        <p:nvSpPr>
          <p:cNvPr id="5" name="Footer Placeholder 4">
            <a:extLst>
              <a:ext uri="{FF2B5EF4-FFF2-40B4-BE49-F238E27FC236}">
                <a16:creationId xmlns:a16="http://schemas.microsoft.com/office/drawing/2014/main" id="{7C45A73A-3B7D-C4CB-5CA8-BCF6B702BC8A}"/>
              </a:ext>
            </a:extLst>
          </p:cNvPr>
          <p:cNvSpPr>
            <a:spLocks noGrp="1"/>
          </p:cNvSpPr>
          <p:nvPr>
            <p:ph type="ftr" sz="quarter" idx="11"/>
          </p:nvPr>
        </p:nvSpPr>
        <p:spPr/>
        <p:txBody>
          <a:bodyPr/>
          <a:lstStyle/>
          <a:p>
            <a:pPr>
              <a:defRPr/>
            </a:pPr>
            <a:r>
              <a:rPr lang="en-US" altLang="en-US"/>
              <a:t>Dept of CSE., SOE-Dayananda Sagar University</a:t>
            </a:r>
          </a:p>
        </p:txBody>
      </p:sp>
    </p:spTree>
    <p:extLst>
      <p:ext uri="{BB962C8B-B14F-4D97-AF65-F5344CB8AC3E}">
        <p14:creationId xmlns:p14="http://schemas.microsoft.com/office/powerpoint/2010/main" val="412488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A56A-3139-F7A8-D309-27CFA75A5B66}"/>
              </a:ext>
            </a:extLst>
          </p:cNvPr>
          <p:cNvSpPr>
            <a:spLocks noGrp="1"/>
          </p:cNvSpPr>
          <p:nvPr>
            <p:ph type="title"/>
          </p:nvPr>
        </p:nvSpPr>
        <p:spPr>
          <a:xfrm>
            <a:off x="1945201" y="624110"/>
            <a:ext cx="6589199" cy="747490"/>
          </a:xfrm>
        </p:spPr>
        <p:txBody>
          <a:bodyPr/>
          <a:lstStyle/>
          <a:p>
            <a:r>
              <a:rPr lang="en-IN">
                <a:latin typeface="Calibri" panose="020F0502020204030204" pitchFamily="34" charset="0"/>
                <a:ea typeface="Calibri" panose="020F0502020204030204" pitchFamily="34" charset="0"/>
                <a:cs typeface="Calibri" panose="020F0502020204030204" pitchFamily="34" charset="0"/>
              </a:rPr>
              <a:t>Working of flow Diagram </a:t>
            </a:r>
            <a:endParaRPr lang="en-IN" dirty="0"/>
          </a:p>
        </p:txBody>
      </p:sp>
      <p:sp>
        <p:nvSpPr>
          <p:cNvPr id="3" name="Content Placeholder 2">
            <a:extLst>
              <a:ext uri="{FF2B5EF4-FFF2-40B4-BE49-F238E27FC236}">
                <a16:creationId xmlns:a16="http://schemas.microsoft.com/office/drawing/2014/main" id="{3429A620-FFE3-86E9-DEB2-B604A0B71017}"/>
              </a:ext>
            </a:extLst>
          </p:cNvPr>
          <p:cNvSpPr>
            <a:spLocks noGrp="1"/>
          </p:cNvSpPr>
          <p:nvPr>
            <p:ph idx="1"/>
          </p:nvPr>
        </p:nvSpPr>
        <p:spPr>
          <a:xfrm>
            <a:off x="838201" y="1600200"/>
            <a:ext cx="7696200" cy="4311022"/>
          </a:xfrm>
        </p:spPr>
        <p:txBody>
          <a:bodyPr/>
          <a:lstStyle/>
          <a:p>
            <a:pPr algn="just"/>
            <a:r>
              <a:rPr lang="en-GB" sz="2000" b="1" dirty="0">
                <a:latin typeface="CALIBER"/>
                <a:ea typeface="Calibri" panose="020F0502020204030204" pitchFamily="34" charset="0"/>
                <a:cs typeface="Calibri" panose="020F0502020204030204" pitchFamily="34" charset="0"/>
              </a:rPr>
              <a:t>Stop words removal </a:t>
            </a:r>
            <a:r>
              <a:rPr lang="en-GB" sz="2000" dirty="0">
                <a:latin typeface="CALIBER"/>
                <a:ea typeface="Calibri" panose="020F0502020204030204" pitchFamily="34" charset="0"/>
                <a:cs typeface="Calibri" panose="020F0502020204030204" pitchFamily="34" charset="0"/>
              </a:rPr>
              <a:t>: It is defined as the process of removing common and non-meaningful words like “when” , “or” etc , from the textual data.</a:t>
            </a:r>
            <a:endParaRPr lang="en-GB" sz="2000" b="1" dirty="0">
              <a:latin typeface="CALIBER"/>
              <a:ea typeface="Calibri" panose="020F0502020204030204" pitchFamily="34" charset="0"/>
              <a:cs typeface="Calibri" panose="020F0502020204030204" pitchFamily="34" charset="0"/>
            </a:endParaRPr>
          </a:p>
          <a:p>
            <a:pPr algn="just"/>
            <a:r>
              <a:rPr lang="en-GB" sz="2000" b="1" dirty="0">
                <a:latin typeface="CALIBER"/>
                <a:ea typeface="Calibri" panose="020F0502020204030204" pitchFamily="34" charset="0"/>
                <a:cs typeface="Calibri" panose="020F0502020204030204" pitchFamily="34" charset="0"/>
              </a:rPr>
              <a:t>Stemming:-</a:t>
            </a:r>
            <a:r>
              <a:rPr lang="en-GB" sz="2000" dirty="0">
                <a:latin typeface="CALIBER"/>
                <a:ea typeface="Calibri" panose="020F0502020204030204" pitchFamily="34" charset="0"/>
                <a:cs typeface="Calibri" panose="020F0502020204030204" pitchFamily="34" charset="0"/>
              </a:rPr>
              <a:t>transforming a word to its root form.</a:t>
            </a:r>
          </a:p>
          <a:p>
            <a:pPr algn="just"/>
            <a:r>
              <a:rPr lang="en-GB" sz="2000" b="1" dirty="0">
                <a:latin typeface="CALIBER"/>
                <a:ea typeface="Calibri" panose="020F0502020204030204" pitchFamily="34" charset="0"/>
                <a:cs typeface="Calibri" panose="020F0502020204030204" pitchFamily="34" charset="0"/>
              </a:rPr>
              <a:t>Lemmatization:-</a:t>
            </a:r>
            <a:r>
              <a:rPr lang="en-GB" sz="2000" dirty="0">
                <a:latin typeface="CALIBER"/>
                <a:ea typeface="Calibri" panose="020F0502020204030204" pitchFamily="34" charset="0"/>
                <a:cs typeface="Calibri" panose="020F0502020204030204" pitchFamily="34" charset="0"/>
              </a:rPr>
              <a:t> Process of reducing the different forms of a word to one single form  </a:t>
            </a:r>
            <a:endParaRPr lang="en-GB" sz="2000" b="1" dirty="0">
              <a:latin typeface="CALIBER"/>
              <a:ea typeface="Calibri" panose="020F0502020204030204" pitchFamily="34" charset="0"/>
              <a:cs typeface="Calibri" panose="020F0502020204030204" pitchFamily="34" charset="0"/>
            </a:endParaRPr>
          </a:p>
          <a:p>
            <a:pPr algn="just"/>
            <a:r>
              <a:rPr lang="en-IN" sz="2000" dirty="0">
                <a:latin typeface="CALIBER"/>
              </a:rPr>
              <a:t>4.</a:t>
            </a:r>
            <a:r>
              <a:rPr lang="en-IN" sz="2000" b="1" dirty="0">
                <a:latin typeface="CALIBER"/>
              </a:rPr>
              <a:t> </a:t>
            </a:r>
            <a:r>
              <a:rPr lang="en-IN" sz="2000" b="1" dirty="0">
                <a:latin typeface="CALIBER"/>
                <a:ea typeface="Calibri" panose="020F0502020204030204" pitchFamily="34" charset="0"/>
                <a:cs typeface="Calibri" panose="020F0502020204030204" pitchFamily="34" charset="0"/>
              </a:rPr>
              <a:t>Data analysis :- </a:t>
            </a:r>
            <a:r>
              <a:rPr lang="en-IN" sz="2000" dirty="0">
                <a:latin typeface="CALIBER"/>
                <a:ea typeface="Calibri" panose="020F0502020204030204" pitchFamily="34" charset="0"/>
                <a:cs typeface="Calibri" panose="020F0502020204030204" pitchFamily="34" charset="0"/>
              </a:rPr>
              <a:t> Analysing the data which is collected from the websites.</a:t>
            </a:r>
          </a:p>
          <a:p>
            <a:pPr algn="just"/>
            <a:r>
              <a:rPr lang="en-IN" sz="2000" dirty="0">
                <a:latin typeface="CALIBER"/>
                <a:ea typeface="Calibri" panose="020F0502020204030204" pitchFamily="34" charset="0"/>
                <a:cs typeface="Calibri" panose="020F0502020204030204" pitchFamily="34" charset="0"/>
              </a:rPr>
              <a:t>5.</a:t>
            </a:r>
            <a:r>
              <a:rPr lang="en-IN" sz="2000" b="1" dirty="0">
                <a:latin typeface="CALIBER"/>
                <a:ea typeface="Calibri" panose="020F0502020204030204" pitchFamily="34" charset="0"/>
                <a:cs typeface="Calibri" panose="020F0502020204030204" pitchFamily="34" charset="0"/>
              </a:rPr>
              <a:t>Sentiment Analysis :- </a:t>
            </a:r>
            <a:r>
              <a:rPr lang="en-IN" sz="2000" dirty="0">
                <a:latin typeface="CALIBER"/>
                <a:ea typeface="Calibri" panose="020F0502020204030204" pitchFamily="34" charset="0"/>
                <a:cs typeface="Calibri" panose="020F0502020204030204" pitchFamily="34" charset="0"/>
              </a:rPr>
              <a:t>Analysing the emotion tone behind the unstructured digital texts either it may be positive ,negative or neutral.</a:t>
            </a:r>
            <a:endParaRPr lang="en-IN" sz="2000" dirty="0">
              <a:latin typeface="CALIBER"/>
            </a:endParaRPr>
          </a:p>
          <a:p>
            <a:endParaRPr lang="en-IN" dirty="0"/>
          </a:p>
        </p:txBody>
      </p:sp>
      <p:sp>
        <p:nvSpPr>
          <p:cNvPr id="4" name="Date Placeholder 3">
            <a:extLst>
              <a:ext uri="{FF2B5EF4-FFF2-40B4-BE49-F238E27FC236}">
                <a16:creationId xmlns:a16="http://schemas.microsoft.com/office/drawing/2014/main" id="{CFFB88E1-9749-5BBB-9DAD-E8FAD2E59713}"/>
              </a:ext>
            </a:extLst>
          </p:cNvPr>
          <p:cNvSpPr>
            <a:spLocks noGrp="1"/>
          </p:cNvSpPr>
          <p:nvPr>
            <p:ph type="dt" sz="half" idx="10"/>
          </p:nvPr>
        </p:nvSpPr>
        <p:spPr/>
        <p:txBody>
          <a:bodyPr/>
          <a:lstStyle/>
          <a:p>
            <a:pPr>
              <a:defRPr/>
            </a:pPr>
            <a:fld id="{1CAC82C8-F899-44E5-8019-BAC1FD943146}" type="datetime1">
              <a:rPr lang="en-US" smtClean="0"/>
              <a:pPr>
                <a:defRPr/>
              </a:pPr>
              <a:t>5/30/2024</a:t>
            </a:fld>
            <a:endParaRPr lang="en-US" altLang="en-US"/>
          </a:p>
        </p:txBody>
      </p:sp>
      <p:sp>
        <p:nvSpPr>
          <p:cNvPr id="5" name="Footer Placeholder 4">
            <a:extLst>
              <a:ext uri="{FF2B5EF4-FFF2-40B4-BE49-F238E27FC236}">
                <a16:creationId xmlns:a16="http://schemas.microsoft.com/office/drawing/2014/main" id="{FFD426E7-7A48-DEFA-77C4-9F718C978EA4}"/>
              </a:ext>
            </a:extLst>
          </p:cNvPr>
          <p:cNvSpPr>
            <a:spLocks noGrp="1"/>
          </p:cNvSpPr>
          <p:nvPr>
            <p:ph type="ftr" sz="quarter" idx="11"/>
          </p:nvPr>
        </p:nvSpPr>
        <p:spPr/>
        <p:txBody>
          <a:bodyPr/>
          <a:lstStyle/>
          <a:p>
            <a:pPr>
              <a:defRPr/>
            </a:pPr>
            <a:r>
              <a:rPr lang="en-US" altLang="en-US"/>
              <a:t>Dept of CSE., SOE-Dayananda Sagar University</a:t>
            </a:r>
          </a:p>
        </p:txBody>
      </p:sp>
    </p:spTree>
    <p:extLst>
      <p:ext uri="{BB962C8B-B14F-4D97-AF65-F5344CB8AC3E}">
        <p14:creationId xmlns:p14="http://schemas.microsoft.com/office/powerpoint/2010/main" val="4400493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945</TotalTime>
  <Words>2351</Words>
  <Application>Microsoft Office PowerPoint</Application>
  <PresentationFormat>On-screen Show (4:3)</PresentationFormat>
  <Paragraphs>272</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CALIBER</vt:lpstr>
      <vt:lpstr>Calibri</vt:lpstr>
      <vt:lpstr>Century Gothic</vt:lpstr>
      <vt:lpstr>Wingdings</vt:lpstr>
      <vt:lpstr>Wingdings 3</vt:lpstr>
      <vt:lpstr>Wisp</vt:lpstr>
      <vt:lpstr>PowerPoint Presentation</vt:lpstr>
      <vt:lpstr>Overview</vt:lpstr>
      <vt:lpstr>Abstract</vt:lpstr>
      <vt:lpstr>Problem Statement </vt:lpstr>
      <vt:lpstr>Introduction</vt:lpstr>
      <vt:lpstr>State of the Art-work </vt:lpstr>
      <vt:lpstr>Design</vt:lpstr>
      <vt:lpstr>Working of the flow Diagram</vt:lpstr>
      <vt:lpstr>Working of flow Diagram </vt:lpstr>
      <vt:lpstr>Dataset:</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vector>
  </TitlesOfParts>
  <Company>.:L4zy w4r3z:.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Ankitha Ramanjanappa</cp:lastModifiedBy>
  <cp:revision>56</cp:revision>
  <dcterms:created xsi:type="dcterms:W3CDTF">2014-02-04T16:39:29Z</dcterms:created>
  <dcterms:modified xsi:type="dcterms:W3CDTF">2024-05-30T08:58:47Z</dcterms:modified>
</cp:coreProperties>
</file>