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8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28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88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42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84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292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73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8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587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09-Feb-20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82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09-Feb-20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09-Feb-20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63568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Ankita rathi</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863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Times New Roman</vt:lpstr>
      <vt:lpstr>Retrospect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rathi ankitha</cp:lastModifiedBy>
  <cp:revision>31</cp:revision>
  <dcterms:created xsi:type="dcterms:W3CDTF">2018-11-10T16:12:56Z</dcterms:created>
  <dcterms:modified xsi:type="dcterms:W3CDTF">2020-02-09T10:58:01Z</dcterms:modified>
</cp:coreProperties>
</file>