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574"/>
  </p:normalViewPr>
  <p:slideViewPr>
    <p:cSldViewPr snapToGrid="0">
      <p:cViewPr varScale="1">
        <p:scale>
          <a:sx n="128" d="100"/>
          <a:sy n="128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E9341E1-DDB5-1DBF-A2E9-475020793CA3}"/>
              </a:ext>
            </a:extLst>
          </p:cNvPr>
          <p:cNvSpPr txBox="1"/>
          <p:nvPr/>
        </p:nvSpPr>
        <p:spPr>
          <a:xfrm>
            <a:off x="1436915" y="1589314"/>
            <a:ext cx="72281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Edge-Cloud System for Real-Time Industrial Asset Monitoring</a:t>
            </a:r>
            <a:endParaRPr lang="en-US" sz="3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4BFCD8-5D04-8D15-5645-3A7DEAFC29A7}"/>
              </a:ext>
            </a:extLst>
          </p:cNvPr>
          <p:cNvSpPr txBox="1"/>
          <p:nvPr/>
        </p:nvSpPr>
        <p:spPr>
          <a:xfrm>
            <a:off x="2723322" y="4502426"/>
            <a:ext cx="4352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ANKITHA CHOWDARY MADDIPATLA</a:t>
            </a:r>
          </a:p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W9628051             </a:t>
            </a:r>
          </a:p>
        </p:txBody>
      </p:sp>
    </p:spTree>
    <p:extLst>
      <p:ext uri="{BB962C8B-B14F-4D97-AF65-F5344CB8AC3E}">
        <p14:creationId xmlns:p14="http://schemas.microsoft.com/office/powerpoint/2010/main" val="249200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DB11A-9E65-C810-F5CF-AF41BC464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94DDBBB-1196-C607-70CF-6F80E2FFA956}"/>
              </a:ext>
            </a:extLst>
          </p:cNvPr>
          <p:cNvSpPr txBox="1"/>
          <p:nvPr/>
        </p:nvSpPr>
        <p:spPr>
          <a:xfrm>
            <a:off x="1393372" y="566057"/>
            <a:ext cx="72281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9E5E7-A4EF-7C65-68AF-D687ECA02E11}"/>
              </a:ext>
            </a:extLst>
          </p:cNvPr>
          <p:cNvSpPr txBox="1"/>
          <p:nvPr/>
        </p:nvSpPr>
        <p:spPr>
          <a:xfrm>
            <a:off x="1839686" y="1709057"/>
            <a:ext cx="6781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Real-time monitoring enhances operational efficiency and reduces downtime in Industry.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hybrid edge cloud system for real-time industrial asset monitoring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cloud and edge computing to provide data access , real-time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and process optimization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systems for Real-time monitoring is hybrid edge-cloud system that combines low-latency local processing with scalable cloud-based analytics.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Overall Equipment Effectiveness (OEE) metrics.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940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01A2C-0543-ABF8-43F4-E40F37A8A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1114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53453-BBB8-5C05-D4D0-A98539907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7189"/>
            <a:ext cx="8596668" cy="351086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PROBLEMS: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Traditional cloud systems: High latency, cost, and network dependency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Edge systems: Lack scalability and advanced analytics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 marL="400050" lvl="1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hybrid edge-cloud system that combines low-latency local processing with scalable cloud-based analytics.</a:t>
            </a:r>
          </a:p>
          <a:p>
            <a:pPr marL="400050" lvl="1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optimized and secured cloud management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61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64F1D-A31B-BEB6-6DA2-D3EF54EBE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74E0B2-D6DF-3D91-DB7B-0962ED5C25BC}"/>
              </a:ext>
            </a:extLst>
          </p:cNvPr>
          <p:cNvSpPr txBox="1"/>
          <p:nvPr/>
        </p:nvSpPr>
        <p:spPr>
          <a:xfrm>
            <a:off x="1932214" y="1912478"/>
            <a:ext cx="63627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Computing: Raspberry Pi,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Mosquitto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Node-RED,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InfluxDB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Grafana.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Integration: Azure IoT Hub, Stream Analytics, Data Lake, Power BI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: Sensor data simulated using Python.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Processed locally on Raspberry Pi for low-latency visualization.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Transmitted to Azure IoT Hub for advanced analytics and visualization.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230CF9-7C2A-D977-6BB1-A31141884569}"/>
              </a:ext>
            </a:extLst>
          </p:cNvPr>
          <p:cNvSpPr txBox="1"/>
          <p:nvPr/>
        </p:nvSpPr>
        <p:spPr>
          <a:xfrm>
            <a:off x="2884714" y="870857"/>
            <a:ext cx="4347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5468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A2823F-1BDA-DA77-D929-E42D39987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Isosceles Triangle 42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39178BE9-53D8-441A-8691-0ED3B464B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EF42BC4E-8A6C-5C56-4814-D001302B2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47" y="1060174"/>
            <a:ext cx="11301486" cy="457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620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2FF4-972B-64EF-271E-B27FD2F51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6429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E200E-68E0-6482-3B25-A838CCA06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134" y="1616304"/>
            <a:ext cx="8596668" cy="446881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Metrics:</a:t>
            </a:r>
          </a:p>
          <a:p>
            <a:pPr marL="400050" lvl="1" indent="0">
              <a:buNone/>
            </a:pP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Latency: The system ensures swift data visualization both locally and on cloud, enabling real-time decision-making.</a:t>
            </a:r>
          </a:p>
          <a:p>
            <a:pPr marL="400050" lvl="1" indent="0">
              <a:buNone/>
            </a:pPr>
            <a:r>
              <a:rPr lang="en-GB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Scalability: It efficiently processes a significant volume of data without compromising performance, demonstrating its capability to handle large-scale industrial scenarios.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OEE Improvements: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Reduction in downtime.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Increase in production efficiency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Improvement in quality.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Challenges Addressed: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reliability: Retry mechanisms.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synchronization: Timestamp alignment.</a:t>
            </a:r>
          </a:p>
          <a:p>
            <a:pPr marL="0" indent="0">
              <a:buNone/>
            </a:pP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67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1A85F-8004-21AE-24E9-FF481EF69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291CD-2A35-59ED-CF8A-F6EEC93BB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630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systems balance the strengths of edge (low latency) and cloud (scalability and analytics).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solution is cost-efficient and impactful for real-time monitoring in IoT.</a:t>
            </a:r>
          </a:p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real-world sensors.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maintenance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analytics using machine learning.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862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F3AC1C-5569-6022-5CB9-C710CBCBDB22}"/>
              </a:ext>
            </a:extLst>
          </p:cNvPr>
          <p:cNvSpPr txBox="1"/>
          <p:nvPr/>
        </p:nvSpPr>
        <p:spPr>
          <a:xfrm>
            <a:off x="1992087" y="2122713"/>
            <a:ext cx="60742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attention.</a:t>
            </a:r>
          </a:p>
          <a:p>
            <a:pPr algn="ctr"/>
            <a:r>
              <a:rPr lang="en-GB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GB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would now be glad to address any questions you may have.</a:t>
            </a:r>
            <a:endParaRPr lang="en-US" sz="32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4860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</TotalTime>
  <Words>342</Words>
  <Application>Microsoft Macintosh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Problem statement</vt:lpstr>
      <vt:lpstr>PowerPoint Presentation</vt:lpstr>
      <vt:lpstr>PowerPoint Presentation</vt:lpstr>
      <vt:lpstr>RESULTS AND KEY FINDINGS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MADDIPATLA, ANKITHA CHOWDARY (Student)</dc:creator>
  <cp:lastModifiedBy>MADDIPATLA, ANKITHA CHOWDARY (Student)</cp:lastModifiedBy>
  <cp:revision>3</cp:revision>
  <dcterms:created xsi:type="dcterms:W3CDTF">2025-01-14T08:10:57Z</dcterms:created>
  <dcterms:modified xsi:type="dcterms:W3CDTF">2025-01-14T10:03:12Z</dcterms:modified>
</cp:coreProperties>
</file>