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D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9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5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9938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35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982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51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36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68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63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4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3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3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9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47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03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C20E-943E-49D4-B365-003353ABF8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DDBF10-7072-4F8A-9CFB-4F5E14FA3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4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" TargetMode="External" /><Relationship Id="rId2" Type="http://schemas.openxmlformats.org/officeDocument/2006/relationships/hyperlink" Target="https://onlinegdb.com/fGNZTezGr" TargetMode="Externa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754E-6D36-8FD5-5FAD-49330C586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792" y="550717"/>
            <a:ext cx="7325592" cy="1267691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6000" b="1" dirty="0">
                <a:solidFill>
                  <a:srgbClr val="77D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09296-400D-22AD-5840-E1588F5BD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04" y="2317173"/>
            <a:ext cx="8442730" cy="4135583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800" dirty="0">
                <a:solidFill>
                  <a:srgbClr val="FF0000"/>
                </a:solidFill>
              </a:rPr>
              <a:t>Register Candidates: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24KB1A0556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24KB1A05NW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24KB1A05MH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2D Array Maze Solver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Finding path from start  to finish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Back tracking using stack</a:t>
            </a:r>
          </a:p>
          <a:p>
            <a:pPr algn="l"/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3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6CBD-C6FA-41EB-C70C-F630C6F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965" y="363682"/>
            <a:ext cx="9175172" cy="2732809"/>
          </a:xfrm>
        </p:spPr>
        <p:txBody>
          <a:bodyPr>
            <a:noAutofit/>
          </a:bodyPr>
          <a:lstStyle/>
          <a:p>
            <a:pPr algn="l"/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br>
              <a:rPr lang="en-IN" sz="28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Maze solving is a classic problem in computer science used to teach data structures and algorithms.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this project, we designed a program to solve a 2D array-based maze using a stack and the Depth-First Search (DFS) algorithm for efficient pathfinding and backtracking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12ED-4D24-41C4-E6A1-189C1E48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97" y="3138054"/>
            <a:ext cx="9175172" cy="37199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maze-solving algorithm using stack-based DFS.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practical application of data structures (especially stacks).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to backtrack paths efficiently in a 2D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problem-solving and algorithmic thinking skills. </a:t>
            </a:r>
            <a:endParaRPr lang="en-IN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23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9C2F-D3D9-8CE7-1D34-BC8F4844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08" y="114300"/>
            <a:ext cx="9190875" cy="299258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Why C and DSA?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C Language is fast, close to hardware, and provides finer control over memory management, which makes it ideal for learning low-level concepts behind data structures.</a:t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Data Structures and Algorithms (DSA) form the backbone of programming and problem-solving.</a:t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 Mastering them improves logical thinking, optimizes code, and prepares for real-world applications and interviews.</a:t>
            </a: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4180-AF8A-CBF8-CA33-695FC17AA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2992582"/>
            <a:ext cx="10131136" cy="3751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1.Start at the given start point.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2.Push the current cell into the stack.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Mark the current cell as visited.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Explore adjacent cells (up, down, left, right):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adjacent cell is valid (inside the maze, not a wall, not visited), move to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adjacent cells are available, pop (backtrack) from the stack.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Repeat until the end point is found or the stack becomes empty (no solution).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2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E64CD-5D41-E16C-E0E5-66015BBE608D}"/>
              </a:ext>
            </a:extLst>
          </p:cNvPr>
          <p:cNvSpPr txBox="1"/>
          <p:nvPr/>
        </p:nvSpPr>
        <p:spPr>
          <a:xfrm>
            <a:off x="703984" y="68209"/>
            <a:ext cx="610465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Maze: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1 1 1 1 1 1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1 0 0 1 0 1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1 0 1 1 0 1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1 0 0 0 0 1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1 1 1 1 1 1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1= Wall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 = Open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Path Start at (1,1),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 at (3,4)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E5BBC-6FEF-69CB-3394-1EBF300C2F89}"/>
              </a:ext>
            </a:extLst>
          </p:cNvPr>
          <p:cNvSpPr txBox="1"/>
          <p:nvPr/>
        </p:nvSpPr>
        <p:spPr>
          <a:xfrm>
            <a:off x="610466" y="3361418"/>
            <a:ext cx="893878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will output the path from start to finish or say "No path found“.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found:(1,1) -&gt; (2,1) -&gt; (3,1) -&gt; (3,2) -&gt; (3,3) -&gt; (3,4)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path exists: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path found.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ACE1B421-CE38-345A-53D3-55B56E161F53}"/>
              </a:ext>
            </a:extLst>
          </p:cNvPr>
          <p:cNvSpPr txBox="1"/>
          <p:nvPr/>
        </p:nvSpPr>
        <p:spPr>
          <a:xfrm>
            <a:off x="2179491" y="2568925"/>
            <a:ext cx="7037243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</a:p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https://onlinegdb.com/fGNZTezGr​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1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902415-0B2B-D728-EAEE-B298CFF28368}"/>
              </a:ext>
            </a:extLst>
          </p:cNvPr>
          <p:cNvSpPr txBox="1"/>
          <p:nvPr/>
        </p:nvSpPr>
        <p:spPr>
          <a:xfrm>
            <a:off x="2428876" y="2436214"/>
            <a:ext cx="61046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Thanking you</a:t>
            </a:r>
          </a:p>
        </p:txBody>
      </p:sp>
    </p:spTree>
    <p:extLst>
      <p:ext uri="{BB962C8B-B14F-4D97-AF65-F5344CB8AC3E}">
        <p14:creationId xmlns:p14="http://schemas.microsoft.com/office/powerpoint/2010/main" val="13599574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407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       MAZE SOLVER</vt:lpstr>
      <vt:lpstr>Introduction: Maze solving is a classic problem in computer science used to teach data structures and algorithms.  In this project, we designed a program to solve a 2D array-based maze using a stack and the Depth-First Search (DFS) algorithm for efficient pathfinding and backtracking.</vt:lpstr>
      <vt:lpstr>Why C and DSA? C Language is fast, close to hardware, and provides finer control over memory management, which makes it ideal for learning low-level concepts behind data structures. Data Structures and Algorithms (DSA) form the backbone of programming and problem-solving.  Mastering them improves logical thinking, optimizes code, and prepares for real-world applications and interviews.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MAZE SOLVER</dc:title>
  <dc:creator>venkata ramana</dc:creator>
  <cp:lastModifiedBy>Ankitha Bikki</cp:lastModifiedBy>
  <cp:revision>2</cp:revision>
  <dcterms:created xsi:type="dcterms:W3CDTF">2025-04-27T11:50:54Z</dcterms:created>
  <dcterms:modified xsi:type="dcterms:W3CDTF">2025-04-28T15:34:27Z</dcterms:modified>
</cp:coreProperties>
</file>