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2/21/2025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2/21/2025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2/21/2025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2/21/2025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2/21/2025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2/21/2025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ithub.com/ankitharamesha/stegano-py.gi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i="0" dirty="0">
                <a:solidFill>
                  <a:schemeClr val="accent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secure data hiding in images using steganography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 Ankitha R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Ankitha R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: Bapuji Institute of Engineering and Technology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Department : Electronics and Communication Engineering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4CC8DF-245B-9DBC-CE46-A67B4482E050}"/>
              </a:ext>
            </a:extLst>
          </p:cNvPr>
          <p:cNvSpPr txBox="1"/>
          <p:nvPr/>
        </p:nvSpPr>
        <p:spPr>
          <a:xfrm>
            <a:off x="535670" y="1374955"/>
            <a:ext cx="11615737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Advanced Security: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Add stronger encryption (e.g., AES) and AI-based techniques to enhance data protection and resist detection.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Multi-Media Support: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Extend the program to hide data in audio, video, and documents, not just images.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Cloud and Mobile Integration: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Enable cloud storage support and develop mobile apps for easy access and sharing.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Improved User Experience: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Upgrade the interface, add batch processing, and allow customizable security levels for better usability.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9018EC-81FC-CB86-88A8-33D53963C8BD}"/>
              </a:ext>
            </a:extLst>
          </p:cNvPr>
          <p:cNvSpPr txBox="1"/>
          <p:nvPr/>
        </p:nvSpPr>
        <p:spPr>
          <a:xfrm>
            <a:off x="457199" y="1232452"/>
            <a:ext cx="11587163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Developing a Python-based steganography system for seamless data embedding and extraction.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Ensuring confidential data transmission by embedding sensitive information within images using steganography techniques.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Preventing unauthorized access and detection by applying advanced encryption and encoding methods.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Maintaining image quality while maximizing data hiding capacity for secure communication.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E9F836-CB4D-4915-E930-2654A2F8E938}"/>
              </a:ext>
            </a:extLst>
          </p:cNvPr>
          <p:cNvSpPr txBox="1"/>
          <p:nvPr/>
        </p:nvSpPr>
        <p:spPr>
          <a:xfrm>
            <a:off x="230981" y="1510229"/>
            <a:ext cx="11730037" cy="5586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Python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The core programming language used for implementing the steganography technique. (IDLE terminal)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1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100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Python's standard GUI library for creating the user interface (buttons, labels, input fields, etc.).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1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 OpenCV (cv2)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Used for image processing tasks like reading, modifying, and saving images.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1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4. Steganography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The technique of hiding secret messages within an image by modifying pixel values.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1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5. SHA-256 Hashing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 cryptographic hash function used to securely hash passwords for authentication.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1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6. File Handling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Used to load and save image files (cv2.imread, cv2.imwrite).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1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7. OS Module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Used to execute system commands (e.g., opening the encrypted image with </a:t>
            </a:r>
            <a:r>
              <a:rPr kumimoji="0" lang="en-US" altLang="en-US" sz="21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os.system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1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8. Message Encoding/Decoding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ASCII-based encoding and decoding of characters for embedding and extracting messages.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1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9. Error Handling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Ensures the program handles errors gracefully (e.g., invalid image paths, incorrect passwords).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1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10. Cross-Platform Compatibility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The program can run on any operating system (Windows, macOS, Linux) with Python installed.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1D571F-38CB-BF40-8945-C5EA528254A1}"/>
              </a:ext>
            </a:extLst>
          </p:cNvPr>
          <p:cNvSpPr txBox="1"/>
          <p:nvPr/>
        </p:nvSpPr>
        <p:spPr>
          <a:xfrm>
            <a:off x="400050" y="1302026"/>
            <a:ext cx="1148715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Dynamic Pixel Encoding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Instead of using fixed patterns, the message is spread dynamically across different pixel channels, enhancing security.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Passcode-Based Decryption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Unlike basic LSB steganography, this project adds an authentication layer, ensuring that only authorized users can extract the hidden message.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Lightweight and Fast Execution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Uses minimal dependencies (OpenCV and Python) for quick encryption and decryption without requiring complex cryptographic algorithms.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C70785-05C0-4CB8-C6D1-27A27C315804}"/>
              </a:ext>
            </a:extLst>
          </p:cNvPr>
          <p:cNvSpPr txBox="1"/>
          <p:nvPr/>
        </p:nvSpPr>
        <p:spPr>
          <a:xfrm>
            <a:off x="357188" y="702156"/>
            <a:ext cx="11253620" cy="6247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Cybersecurity Enthusiasts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Exploring data hiding and secure communication.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Journalists &amp; Whistleblowers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Safely embedding and transmitting sensitive information.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Students &amp; Educators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Learning steganography in cybersecurity and image processing.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Forensic Experts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Detecting hidden messages in cybercrime investigations.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Privacy-Conscious Users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Secure communication without attracting attention.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Military &amp; Intelligence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Covert communication for classified information.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72B9D0-F52F-320B-1A7D-0595A54761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400" y="1232453"/>
            <a:ext cx="3282183" cy="289663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05A4D19-2CFB-0DB3-215E-BB70237C1F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4476" y="4842635"/>
            <a:ext cx="3096057" cy="12003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ACCAD0B-3BFB-9E96-7D44-424889C125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414" y="4547319"/>
            <a:ext cx="2229161" cy="149563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3AF484C-9B3F-940D-BC09-5BDAECFDA5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90721" y="1325679"/>
            <a:ext cx="3838792" cy="271018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700FA6A-B1D5-AE14-C2B0-32EBFAD36F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04949" y="1347401"/>
            <a:ext cx="3996526" cy="278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170D4C-E26E-6EBA-89A6-CFCD980EF914}"/>
              </a:ext>
            </a:extLst>
          </p:cNvPr>
          <p:cNvSpPr txBox="1"/>
          <p:nvPr/>
        </p:nvSpPr>
        <p:spPr>
          <a:xfrm>
            <a:off x="507289" y="1232452"/>
            <a:ext cx="11177421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Effective Steganography Tool: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The program successfully hides and retrieves secret messages within images using pixel manipulation.</a:t>
            </a:r>
          </a:p>
          <a:p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Secure Password Protection: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SHA-256 hashing ensures that only authorized users can decrypt the hidden message.</a:t>
            </a:r>
          </a:p>
          <a:p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User-Friendly Interface: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The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-based GUI makes the tool easy to use for encryption and decryption tasks.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Versatile and Portable: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The program is lightweight, cross-platform, and can handle various image formats for steganography.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180359-AB25-5DC9-1823-4CA6A0894510}"/>
              </a:ext>
            </a:extLst>
          </p:cNvPr>
          <p:cNvSpPr txBox="1"/>
          <p:nvPr/>
        </p:nvSpPr>
        <p:spPr>
          <a:xfrm>
            <a:off x="417910" y="1915596"/>
            <a:ext cx="6093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 </a:t>
            </a:r>
            <a:r>
              <a:rPr lang="en-IN" dirty="0">
                <a:hlinkClick r:id="rId2"/>
              </a:rPr>
              <a:t>https://github.com/ankitharamesha/stegano-py.git</a:t>
            </a:r>
            <a:r>
              <a:rPr lang="en-IN" dirty="0"/>
              <a:t>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854D895-5AE8-A313-2968-5807FAD3E7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5703" y="2772597"/>
            <a:ext cx="6935168" cy="180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90</TotalTime>
  <Words>663</Words>
  <Application>Microsoft Office PowerPoint</Application>
  <PresentationFormat>Widescreen</PresentationFormat>
  <Paragraphs>79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Franklin Gothic Book</vt:lpstr>
      <vt:lpstr>Franklin Gothic Demi</vt:lpstr>
      <vt:lpstr>Times New Roman</vt:lpstr>
      <vt:lpstr>Wingdings 2</vt:lpstr>
      <vt:lpstr>DividendVTI</vt:lpstr>
      <vt:lpstr>secure data hiding in images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Ankitha Ramesha</cp:lastModifiedBy>
  <cp:revision>27</cp:revision>
  <dcterms:created xsi:type="dcterms:W3CDTF">2021-05-26T16:50:10Z</dcterms:created>
  <dcterms:modified xsi:type="dcterms:W3CDTF">2025-02-21T11:37:21Z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