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8" r:id="rId3"/>
    <p:sldId id="272" r:id="rId4"/>
    <p:sldId id="273" r:id="rId5"/>
    <p:sldId id="279" r:id="rId6"/>
    <p:sldId id="275" r:id="rId7"/>
    <p:sldId id="276" r:id="rId8"/>
    <p:sldId id="274" r:id="rId9"/>
    <p:sldId id="277" r:id="rId10"/>
    <p:sldId id="271" r:id="rId11"/>
    <p:sldId id="268" r:id="rId12"/>
    <p:sldId id="266" r:id="rId13"/>
    <p:sldId id="265" r:id="rId14"/>
    <p:sldId id="267"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69" d="100"/>
          <a:sy n="69" d="100"/>
        </p:scale>
        <p:origin x="57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324913-7AEE-4680-99EC-A7DA9B84B621}" type="doc">
      <dgm:prSet loTypeId="urn:microsoft.com/office/officeart/2005/8/layout/radial5" loCatId="cycle" qsTypeId="urn:microsoft.com/office/officeart/2005/8/quickstyle/3d1" qsCatId="3D" csTypeId="urn:microsoft.com/office/officeart/2005/8/colors/colorful5" csCatId="colorful" phldr="1"/>
      <dgm:spPr/>
      <dgm:t>
        <a:bodyPr/>
        <a:lstStyle/>
        <a:p>
          <a:endParaRPr lang="en-IN"/>
        </a:p>
      </dgm:t>
    </dgm:pt>
    <dgm:pt modelId="{72E2C2D9-50F9-40AC-AF0E-888EA00743F2}">
      <dgm:prSet phldrT="[Text]"/>
      <dgm:spPr/>
      <dgm:t>
        <a:bodyPr/>
        <a:lstStyle/>
        <a:p>
          <a:r>
            <a:rPr lang="en-IN" dirty="0" smtClean="0"/>
            <a:t>INNER POWER</a:t>
          </a:r>
          <a:endParaRPr lang="en-IN" dirty="0"/>
        </a:p>
      </dgm:t>
    </dgm:pt>
    <dgm:pt modelId="{F94627C6-BA70-430F-807A-A71BFC9151A4}" type="parTrans" cxnId="{CD38E246-2185-4F9F-A7FC-10F3708C8CA0}">
      <dgm:prSet/>
      <dgm:spPr/>
      <dgm:t>
        <a:bodyPr/>
        <a:lstStyle/>
        <a:p>
          <a:endParaRPr lang="en-IN"/>
        </a:p>
      </dgm:t>
    </dgm:pt>
    <dgm:pt modelId="{92767396-16DC-41E9-8E6A-32447CD108D3}" type="sibTrans" cxnId="{CD38E246-2185-4F9F-A7FC-10F3708C8CA0}">
      <dgm:prSet/>
      <dgm:spPr/>
      <dgm:t>
        <a:bodyPr/>
        <a:lstStyle/>
        <a:p>
          <a:endParaRPr lang="en-IN"/>
        </a:p>
      </dgm:t>
    </dgm:pt>
    <dgm:pt modelId="{C27B4542-27FE-4D17-A7A3-B81658629B2B}">
      <dgm:prSet phldrT="[Text]"/>
      <dgm:spPr/>
      <dgm:t>
        <a:bodyPr/>
        <a:lstStyle/>
        <a:p>
          <a:r>
            <a:rPr lang="en-IN" dirty="0" smtClean="0"/>
            <a:t>Self awareness</a:t>
          </a:r>
          <a:endParaRPr lang="en-IN" dirty="0"/>
        </a:p>
      </dgm:t>
    </dgm:pt>
    <dgm:pt modelId="{3591B95E-D9E0-46A2-A48F-D8BC088BA830}" type="parTrans" cxnId="{9CBBE043-07F3-4C2E-AE00-11704E1FE937}">
      <dgm:prSet/>
      <dgm:spPr/>
      <dgm:t>
        <a:bodyPr/>
        <a:lstStyle/>
        <a:p>
          <a:endParaRPr lang="en-IN"/>
        </a:p>
      </dgm:t>
    </dgm:pt>
    <dgm:pt modelId="{15A01832-CD5F-4767-8497-AF4B96DFB2BE}" type="sibTrans" cxnId="{9CBBE043-07F3-4C2E-AE00-11704E1FE937}">
      <dgm:prSet/>
      <dgm:spPr/>
      <dgm:t>
        <a:bodyPr/>
        <a:lstStyle/>
        <a:p>
          <a:endParaRPr lang="en-IN"/>
        </a:p>
      </dgm:t>
    </dgm:pt>
    <dgm:pt modelId="{10903AD8-41A6-4A45-9C31-57CF740A796D}">
      <dgm:prSet phldrT="[Text]"/>
      <dgm:spPr/>
      <dgm:t>
        <a:bodyPr/>
        <a:lstStyle/>
        <a:p>
          <a:r>
            <a:rPr lang="en-IN" dirty="0" smtClean="0"/>
            <a:t>Inner Passion</a:t>
          </a:r>
          <a:endParaRPr lang="en-IN" dirty="0"/>
        </a:p>
      </dgm:t>
    </dgm:pt>
    <dgm:pt modelId="{DBEC03FC-19E7-4790-98C5-127059BA3F28}" type="parTrans" cxnId="{FA898169-0221-47AE-BB08-887B911AFE75}">
      <dgm:prSet/>
      <dgm:spPr/>
      <dgm:t>
        <a:bodyPr/>
        <a:lstStyle/>
        <a:p>
          <a:endParaRPr lang="en-IN"/>
        </a:p>
      </dgm:t>
    </dgm:pt>
    <dgm:pt modelId="{565445DE-551C-46E6-8153-D5BE8F00C896}" type="sibTrans" cxnId="{FA898169-0221-47AE-BB08-887B911AFE75}">
      <dgm:prSet/>
      <dgm:spPr/>
      <dgm:t>
        <a:bodyPr/>
        <a:lstStyle/>
        <a:p>
          <a:endParaRPr lang="en-IN"/>
        </a:p>
      </dgm:t>
    </dgm:pt>
    <dgm:pt modelId="{B47DA0C8-F2F3-48C4-8D34-8005376984F9}">
      <dgm:prSet phldrT="[Text]"/>
      <dgm:spPr/>
      <dgm:t>
        <a:bodyPr/>
        <a:lstStyle/>
        <a:p>
          <a:r>
            <a:rPr lang="en-IN" dirty="0" smtClean="0"/>
            <a:t>energy</a:t>
          </a:r>
          <a:endParaRPr lang="en-IN" dirty="0"/>
        </a:p>
      </dgm:t>
    </dgm:pt>
    <dgm:pt modelId="{150BF877-1D29-4C6B-9BE2-781351B0F2D3}" type="parTrans" cxnId="{ACDD714F-4611-4286-B41C-B11B777254F0}">
      <dgm:prSet/>
      <dgm:spPr/>
      <dgm:t>
        <a:bodyPr/>
        <a:lstStyle/>
        <a:p>
          <a:endParaRPr lang="en-IN"/>
        </a:p>
      </dgm:t>
    </dgm:pt>
    <dgm:pt modelId="{898DC0D4-A696-4053-A75B-D65327B085FB}" type="sibTrans" cxnId="{ACDD714F-4611-4286-B41C-B11B777254F0}">
      <dgm:prSet/>
      <dgm:spPr/>
      <dgm:t>
        <a:bodyPr/>
        <a:lstStyle/>
        <a:p>
          <a:endParaRPr lang="en-IN"/>
        </a:p>
      </dgm:t>
    </dgm:pt>
    <dgm:pt modelId="{31FA9FEC-E21D-4F8A-9AE3-320E05EA76DE}">
      <dgm:prSet phldrT="[Text]"/>
      <dgm:spPr/>
      <dgm:t>
        <a:bodyPr/>
        <a:lstStyle/>
        <a:p>
          <a:r>
            <a:rPr lang="en-IN" dirty="0" smtClean="0"/>
            <a:t>Self Care </a:t>
          </a:r>
          <a:endParaRPr lang="en-IN" dirty="0"/>
        </a:p>
      </dgm:t>
    </dgm:pt>
    <dgm:pt modelId="{A4DA187A-F213-4F5D-8C4E-25533850957C}" type="parTrans" cxnId="{50CC332A-71FA-4625-BFDD-447621354C6E}">
      <dgm:prSet/>
      <dgm:spPr/>
      <dgm:t>
        <a:bodyPr/>
        <a:lstStyle/>
        <a:p>
          <a:endParaRPr lang="en-IN"/>
        </a:p>
      </dgm:t>
    </dgm:pt>
    <dgm:pt modelId="{C65BC133-3FE1-4DA1-BE08-C974AE0F9E53}" type="sibTrans" cxnId="{50CC332A-71FA-4625-BFDD-447621354C6E}">
      <dgm:prSet/>
      <dgm:spPr/>
      <dgm:t>
        <a:bodyPr/>
        <a:lstStyle/>
        <a:p>
          <a:endParaRPr lang="en-IN"/>
        </a:p>
      </dgm:t>
    </dgm:pt>
    <dgm:pt modelId="{F31911CF-6FF4-46DF-A2BF-E531A001F469}">
      <dgm:prSet phldrT="[Text]"/>
      <dgm:spPr/>
      <dgm:t>
        <a:bodyPr/>
        <a:lstStyle/>
        <a:p>
          <a:r>
            <a:rPr lang="en-IN" dirty="0" smtClean="0"/>
            <a:t>Self Inspiration</a:t>
          </a:r>
          <a:endParaRPr lang="en-IN" dirty="0"/>
        </a:p>
      </dgm:t>
    </dgm:pt>
    <dgm:pt modelId="{A8F94FF0-8F5E-437C-B029-F35F4E970EED}" type="parTrans" cxnId="{ABC9A992-365D-4652-8D4F-9504C1AE0CCE}">
      <dgm:prSet/>
      <dgm:spPr/>
      <dgm:t>
        <a:bodyPr/>
        <a:lstStyle/>
        <a:p>
          <a:endParaRPr lang="en-IN"/>
        </a:p>
      </dgm:t>
    </dgm:pt>
    <dgm:pt modelId="{C93EE6C0-58C9-41BE-A222-48D6786F1878}" type="sibTrans" cxnId="{ABC9A992-365D-4652-8D4F-9504C1AE0CCE}">
      <dgm:prSet/>
      <dgm:spPr/>
      <dgm:t>
        <a:bodyPr/>
        <a:lstStyle/>
        <a:p>
          <a:endParaRPr lang="en-IN"/>
        </a:p>
      </dgm:t>
    </dgm:pt>
    <dgm:pt modelId="{4D244567-2E07-4AC0-A796-2BFC2B8698E6}">
      <dgm:prSet phldrT="[Text]"/>
      <dgm:spPr/>
      <dgm:t>
        <a:bodyPr/>
        <a:lstStyle/>
        <a:p>
          <a:r>
            <a:rPr lang="en-IN" dirty="0" smtClean="0"/>
            <a:t>Edge</a:t>
          </a:r>
          <a:endParaRPr lang="en-IN" dirty="0"/>
        </a:p>
      </dgm:t>
    </dgm:pt>
    <dgm:pt modelId="{6B3C8ECF-7783-41CE-998D-0CDDA7FCA47F}" type="parTrans" cxnId="{E7D2BAF6-65A4-45A6-8AB1-383357CC24C2}">
      <dgm:prSet/>
      <dgm:spPr/>
      <dgm:t>
        <a:bodyPr/>
        <a:lstStyle/>
        <a:p>
          <a:endParaRPr lang="en-IN"/>
        </a:p>
      </dgm:t>
    </dgm:pt>
    <dgm:pt modelId="{74CF187D-4CF0-4C91-91DC-CD45B6FB0A12}" type="sibTrans" cxnId="{E7D2BAF6-65A4-45A6-8AB1-383357CC24C2}">
      <dgm:prSet/>
      <dgm:spPr/>
      <dgm:t>
        <a:bodyPr/>
        <a:lstStyle/>
        <a:p>
          <a:endParaRPr lang="en-IN"/>
        </a:p>
      </dgm:t>
    </dgm:pt>
    <dgm:pt modelId="{8FD4574B-E988-41AD-89CE-E07435168B15}" type="pres">
      <dgm:prSet presAssocID="{2E324913-7AEE-4680-99EC-A7DA9B84B621}" presName="Name0" presStyleCnt="0">
        <dgm:presLayoutVars>
          <dgm:chMax val="1"/>
          <dgm:dir/>
          <dgm:animLvl val="ctr"/>
          <dgm:resizeHandles val="exact"/>
        </dgm:presLayoutVars>
      </dgm:prSet>
      <dgm:spPr/>
      <dgm:t>
        <a:bodyPr/>
        <a:lstStyle/>
        <a:p>
          <a:endParaRPr lang="en-IN"/>
        </a:p>
      </dgm:t>
    </dgm:pt>
    <dgm:pt modelId="{4BF5F26D-7E6A-4AF5-9CCB-6F5BFC13A8DA}" type="pres">
      <dgm:prSet presAssocID="{72E2C2D9-50F9-40AC-AF0E-888EA00743F2}" presName="centerShape" presStyleLbl="node0" presStyleIdx="0" presStyleCnt="1"/>
      <dgm:spPr/>
      <dgm:t>
        <a:bodyPr/>
        <a:lstStyle/>
        <a:p>
          <a:endParaRPr lang="en-IN"/>
        </a:p>
      </dgm:t>
    </dgm:pt>
    <dgm:pt modelId="{E996CB58-DF6A-4FC6-9798-5F99295BDC36}" type="pres">
      <dgm:prSet presAssocID="{3591B95E-D9E0-46A2-A48F-D8BC088BA830}" presName="parTrans" presStyleLbl="sibTrans2D1" presStyleIdx="0" presStyleCnt="6"/>
      <dgm:spPr/>
      <dgm:t>
        <a:bodyPr/>
        <a:lstStyle/>
        <a:p>
          <a:endParaRPr lang="en-IN"/>
        </a:p>
      </dgm:t>
    </dgm:pt>
    <dgm:pt modelId="{E7A96FA3-FA1C-4A80-A7CB-5C902F465DFE}" type="pres">
      <dgm:prSet presAssocID="{3591B95E-D9E0-46A2-A48F-D8BC088BA830}" presName="connectorText" presStyleLbl="sibTrans2D1" presStyleIdx="0" presStyleCnt="6"/>
      <dgm:spPr/>
      <dgm:t>
        <a:bodyPr/>
        <a:lstStyle/>
        <a:p>
          <a:endParaRPr lang="en-IN"/>
        </a:p>
      </dgm:t>
    </dgm:pt>
    <dgm:pt modelId="{DEA48879-0844-4A13-A41D-D7F468C14C36}" type="pres">
      <dgm:prSet presAssocID="{C27B4542-27FE-4D17-A7A3-B81658629B2B}" presName="node" presStyleLbl="node1" presStyleIdx="0" presStyleCnt="6">
        <dgm:presLayoutVars>
          <dgm:bulletEnabled val="1"/>
        </dgm:presLayoutVars>
      </dgm:prSet>
      <dgm:spPr/>
      <dgm:t>
        <a:bodyPr/>
        <a:lstStyle/>
        <a:p>
          <a:endParaRPr lang="en-IN"/>
        </a:p>
      </dgm:t>
    </dgm:pt>
    <dgm:pt modelId="{D7D0F7F4-04C3-40BB-8112-5CE7B0ABE435}" type="pres">
      <dgm:prSet presAssocID="{DBEC03FC-19E7-4790-98C5-127059BA3F28}" presName="parTrans" presStyleLbl="sibTrans2D1" presStyleIdx="1" presStyleCnt="6"/>
      <dgm:spPr/>
      <dgm:t>
        <a:bodyPr/>
        <a:lstStyle/>
        <a:p>
          <a:endParaRPr lang="en-IN"/>
        </a:p>
      </dgm:t>
    </dgm:pt>
    <dgm:pt modelId="{DB43F945-00B6-4476-98B8-5A79B3B11CB9}" type="pres">
      <dgm:prSet presAssocID="{DBEC03FC-19E7-4790-98C5-127059BA3F28}" presName="connectorText" presStyleLbl="sibTrans2D1" presStyleIdx="1" presStyleCnt="6"/>
      <dgm:spPr/>
      <dgm:t>
        <a:bodyPr/>
        <a:lstStyle/>
        <a:p>
          <a:endParaRPr lang="en-IN"/>
        </a:p>
      </dgm:t>
    </dgm:pt>
    <dgm:pt modelId="{51320F75-4CB9-48BB-93D1-2EDFB1AA4B51}" type="pres">
      <dgm:prSet presAssocID="{10903AD8-41A6-4A45-9C31-57CF740A796D}" presName="node" presStyleLbl="node1" presStyleIdx="1" presStyleCnt="6" custRadScaleRad="103014" custRadScaleInc="-8236">
        <dgm:presLayoutVars>
          <dgm:bulletEnabled val="1"/>
        </dgm:presLayoutVars>
      </dgm:prSet>
      <dgm:spPr/>
      <dgm:t>
        <a:bodyPr/>
        <a:lstStyle/>
        <a:p>
          <a:endParaRPr lang="en-IN"/>
        </a:p>
      </dgm:t>
    </dgm:pt>
    <dgm:pt modelId="{29304B6B-B4AC-4E4B-AF87-7FE17B4EB15D}" type="pres">
      <dgm:prSet presAssocID="{A8F94FF0-8F5E-437C-B029-F35F4E970EED}" presName="parTrans" presStyleLbl="sibTrans2D1" presStyleIdx="2" presStyleCnt="6"/>
      <dgm:spPr/>
      <dgm:t>
        <a:bodyPr/>
        <a:lstStyle/>
        <a:p>
          <a:endParaRPr lang="en-IN"/>
        </a:p>
      </dgm:t>
    </dgm:pt>
    <dgm:pt modelId="{10DD8664-A736-4DE6-B1EC-2E1C1A179B5A}" type="pres">
      <dgm:prSet presAssocID="{A8F94FF0-8F5E-437C-B029-F35F4E970EED}" presName="connectorText" presStyleLbl="sibTrans2D1" presStyleIdx="2" presStyleCnt="6"/>
      <dgm:spPr/>
      <dgm:t>
        <a:bodyPr/>
        <a:lstStyle/>
        <a:p>
          <a:endParaRPr lang="en-IN"/>
        </a:p>
      </dgm:t>
    </dgm:pt>
    <dgm:pt modelId="{D50C5837-644A-419B-BBFD-6CBB767F9260}" type="pres">
      <dgm:prSet presAssocID="{F31911CF-6FF4-46DF-A2BF-E531A001F469}" presName="node" presStyleLbl="node1" presStyleIdx="2" presStyleCnt="6" custRadScaleRad="93259" custRadScaleInc="-14300">
        <dgm:presLayoutVars>
          <dgm:bulletEnabled val="1"/>
        </dgm:presLayoutVars>
      </dgm:prSet>
      <dgm:spPr/>
      <dgm:t>
        <a:bodyPr/>
        <a:lstStyle/>
        <a:p>
          <a:endParaRPr lang="en-IN"/>
        </a:p>
      </dgm:t>
    </dgm:pt>
    <dgm:pt modelId="{5EC395A7-5803-4530-8FC0-372913140A5A}" type="pres">
      <dgm:prSet presAssocID="{6B3C8ECF-7783-41CE-998D-0CDDA7FCA47F}" presName="parTrans" presStyleLbl="sibTrans2D1" presStyleIdx="3" presStyleCnt="6"/>
      <dgm:spPr/>
      <dgm:t>
        <a:bodyPr/>
        <a:lstStyle/>
        <a:p>
          <a:endParaRPr lang="en-IN"/>
        </a:p>
      </dgm:t>
    </dgm:pt>
    <dgm:pt modelId="{AD54CB7E-8E70-4438-B841-D51C7AB1243C}" type="pres">
      <dgm:prSet presAssocID="{6B3C8ECF-7783-41CE-998D-0CDDA7FCA47F}" presName="connectorText" presStyleLbl="sibTrans2D1" presStyleIdx="3" presStyleCnt="6"/>
      <dgm:spPr/>
      <dgm:t>
        <a:bodyPr/>
        <a:lstStyle/>
        <a:p>
          <a:endParaRPr lang="en-IN"/>
        </a:p>
      </dgm:t>
    </dgm:pt>
    <dgm:pt modelId="{4F4FCB2A-C964-4915-96EA-975B874CB889}" type="pres">
      <dgm:prSet presAssocID="{4D244567-2E07-4AC0-A796-2BFC2B8698E6}" presName="node" presStyleLbl="node1" presStyleIdx="3" presStyleCnt="6" custRadScaleRad="104634" custRadScaleInc="-2537">
        <dgm:presLayoutVars>
          <dgm:bulletEnabled val="1"/>
        </dgm:presLayoutVars>
      </dgm:prSet>
      <dgm:spPr/>
      <dgm:t>
        <a:bodyPr/>
        <a:lstStyle/>
        <a:p>
          <a:endParaRPr lang="en-IN"/>
        </a:p>
      </dgm:t>
    </dgm:pt>
    <dgm:pt modelId="{2F9BA80F-2B77-422B-93FF-681D99620784}" type="pres">
      <dgm:prSet presAssocID="{150BF877-1D29-4C6B-9BE2-781351B0F2D3}" presName="parTrans" presStyleLbl="sibTrans2D1" presStyleIdx="4" presStyleCnt="6"/>
      <dgm:spPr/>
      <dgm:t>
        <a:bodyPr/>
        <a:lstStyle/>
        <a:p>
          <a:endParaRPr lang="en-IN"/>
        </a:p>
      </dgm:t>
    </dgm:pt>
    <dgm:pt modelId="{4130EF55-5B71-406C-8A65-C0B6391BFC64}" type="pres">
      <dgm:prSet presAssocID="{150BF877-1D29-4C6B-9BE2-781351B0F2D3}" presName="connectorText" presStyleLbl="sibTrans2D1" presStyleIdx="4" presStyleCnt="6"/>
      <dgm:spPr/>
      <dgm:t>
        <a:bodyPr/>
        <a:lstStyle/>
        <a:p>
          <a:endParaRPr lang="en-IN"/>
        </a:p>
      </dgm:t>
    </dgm:pt>
    <dgm:pt modelId="{AA276AB8-FA17-4198-B2C6-63B60AF81180}" type="pres">
      <dgm:prSet presAssocID="{B47DA0C8-F2F3-48C4-8D34-8005376984F9}" presName="node" presStyleLbl="node1" presStyleIdx="4" presStyleCnt="6" custRadScaleRad="108353" custRadScaleInc="837">
        <dgm:presLayoutVars>
          <dgm:bulletEnabled val="1"/>
        </dgm:presLayoutVars>
      </dgm:prSet>
      <dgm:spPr/>
      <dgm:t>
        <a:bodyPr/>
        <a:lstStyle/>
        <a:p>
          <a:endParaRPr lang="en-IN"/>
        </a:p>
      </dgm:t>
    </dgm:pt>
    <dgm:pt modelId="{E8478B60-826C-4E46-84D7-8320E902D02D}" type="pres">
      <dgm:prSet presAssocID="{A4DA187A-F213-4F5D-8C4E-25533850957C}" presName="parTrans" presStyleLbl="sibTrans2D1" presStyleIdx="5" presStyleCnt="6"/>
      <dgm:spPr/>
      <dgm:t>
        <a:bodyPr/>
        <a:lstStyle/>
        <a:p>
          <a:endParaRPr lang="en-IN"/>
        </a:p>
      </dgm:t>
    </dgm:pt>
    <dgm:pt modelId="{9AE2A870-009E-423E-988C-4059F43E3D0C}" type="pres">
      <dgm:prSet presAssocID="{A4DA187A-F213-4F5D-8C4E-25533850957C}" presName="connectorText" presStyleLbl="sibTrans2D1" presStyleIdx="5" presStyleCnt="6"/>
      <dgm:spPr/>
      <dgm:t>
        <a:bodyPr/>
        <a:lstStyle/>
        <a:p>
          <a:endParaRPr lang="en-IN"/>
        </a:p>
      </dgm:t>
    </dgm:pt>
    <dgm:pt modelId="{CAB1A0CD-EBD8-4453-8D90-8E4161367B87}" type="pres">
      <dgm:prSet presAssocID="{31FA9FEC-E21D-4F8A-9AE3-320E05EA76DE}" presName="node" presStyleLbl="node1" presStyleIdx="5" presStyleCnt="6">
        <dgm:presLayoutVars>
          <dgm:bulletEnabled val="1"/>
        </dgm:presLayoutVars>
      </dgm:prSet>
      <dgm:spPr/>
      <dgm:t>
        <a:bodyPr/>
        <a:lstStyle/>
        <a:p>
          <a:endParaRPr lang="en-IN"/>
        </a:p>
      </dgm:t>
    </dgm:pt>
  </dgm:ptLst>
  <dgm:cxnLst>
    <dgm:cxn modelId="{ACDD714F-4611-4286-B41C-B11B777254F0}" srcId="{72E2C2D9-50F9-40AC-AF0E-888EA00743F2}" destId="{B47DA0C8-F2F3-48C4-8D34-8005376984F9}" srcOrd="4" destOrd="0" parTransId="{150BF877-1D29-4C6B-9BE2-781351B0F2D3}" sibTransId="{898DC0D4-A696-4053-A75B-D65327B085FB}"/>
    <dgm:cxn modelId="{4BB49C70-84A3-46C8-9D99-1470048FA5D8}" type="presOf" srcId="{31FA9FEC-E21D-4F8A-9AE3-320E05EA76DE}" destId="{CAB1A0CD-EBD8-4453-8D90-8E4161367B87}" srcOrd="0" destOrd="0" presId="urn:microsoft.com/office/officeart/2005/8/layout/radial5"/>
    <dgm:cxn modelId="{CD38E246-2185-4F9F-A7FC-10F3708C8CA0}" srcId="{2E324913-7AEE-4680-99EC-A7DA9B84B621}" destId="{72E2C2D9-50F9-40AC-AF0E-888EA00743F2}" srcOrd="0" destOrd="0" parTransId="{F94627C6-BA70-430F-807A-A71BFC9151A4}" sibTransId="{92767396-16DC-41E9-8E6A-32447CD108D3}"/>
    <dgm:cxn modelId="{4F6DBFC8-E81F-4D7F-B242-2C8193953BE9}" type="presOf" srcId="{A8F94FF0-8F5E-437C-B029-F35F4E970EED}" destId="{29304B6B-B4AC-4E4B-AF87-7FE17B4EB15D}" srcOrd="0" destOrd="0" presId="urn:microsoft.com/office/officeart/2005/8/layout/radial5"/>
    <dgm:cxn modelId="{8C08B049-BE0E-4056-8CA5-D0A6B650BB5A}" type="presOf" srcId="{A8F94FF0-8F5E-437C-B029-F35F4E970EED}" destId="{10DD8664-A736-4DE6-B1EC-2E1C1A179B5A}" srcOrd="1" destOrd="0" presId="urn:microsoft.com/office/officeart/2005/8/layout/radial5"/>
    <dgm:cxn modelId="{E4DD9DE8-2BC7-49B7-98E3-DE6130868AFE}" type="presOf" srcId="{F31911CF-6FF4-46DF-A2BF-E531A001F469}" destId="{D50C5837-644A-419B-BBFD-6CBB767F9260}" srcOrd="0" destOrd="0" presId="urn:microsoft.com/office/officeart/2005/8/layout/radial5"/>
    <dgm:cxn modelId="{6F781AAA-9E67-49EA-8235-062E788F7E7B}" type="presOf" srcId="{DBEC03FC-19E7-4790-98C5-127059BA3F28}" destId="{D7D0F7F4-04C3-40BB-8112-5CE7B0ABE435}" srcOrd="0" destOrd="0" presId="urn:microsoft.com/office/officeart/2005/8/layout/radial5"/>
    <dgm:cxn modelId="{0B45A6C6-4A5B-4A62-BB7D-29F35E931DEB}" type="presOf" srcId="{A4DA187A-F213-4F5D-8C4E-25533850957C}" destId="{9AE2A870-009E-423E-988C-4059F43E3D0C}" srcOrd="1" destOrd="0" presId="urn:microsoft.com/office/officeart/2005/8/layout/radial5"/>
    <dgm:cxn modelId="{840B57FB-1006-4266-89E5-B9CC24501EEA}" type="presOf" srcId="{DBEC03FC-19E7-4790-98C5-127059BA3F28}" destId="{DB43F945-00B6-4476-98B8-5A79B3B11CB9}" srcOrd="1" destOrd="0" presId="urn:microsoft.com/office/officeart/2005/8/layout/radial5"/>
    <dgm:cxn modelId="{D48DF2D4-135B-421F-95BF-F5F1816F5E46}" type="presOf" srcId="{150BF877-1D29-4C6B-9BE2-781351B0F2D3}" destId="{4130EF55-5B71-406C-8A65-C0B6391BFC64}" srcOrd="1" destOrd="0" presId="urn:microsoft.com/office/officeart/2005/8/layout/radial5"/>
    <dgm:cxn modelId="{1FAAEB61-F5D2-4674-8B96-EBFECB7B22CF}" type="presOf" srcId="{72E2C2D9-50F9-40AC-AF0E-888EA00743F2}" destId="{4BF5F26D-7E6A-4AF5-9CCB-6F5BFC13A8DA}" srcOrd="0" destOrd="0" presId="urn:microsoft.com/office/officeart/2005/8/layout/radial5"/>
    <dgm:cxn modelId="{ABC9A992-365D-4652-8D4F-9504C1AE0CCE}" srcId="{72E2C2D9-50F9-40AC-AF0E-888EA00743F2}" destId="{F31911CF-6FF4-46DF-A2BF-E531A001F469}" srcOrd="2" destOrd="0" parTransId="{A8F94FF0-8F5E-437C-B029-F35F4E970EED}" sibTransId="{C93EE6C0-58C9-41BE-A222-48D6786F1878}"/>
    <dgm:cxn modelId="{3CE3EC40-ED5C-4A1B-B779-6BCDCBBAFF24}" type="presOf" srcId="{150BF877-1D29-4C6B-9BE2-781351B0F2D3}" destId="{2F9BA80F-2B77-422B-93FF-681D99620784}" srcOrd="0" destOrd="0" presId="urn:microsoft.com/office/officeart/2005/8/layout/radial5"/>
    <dgm:cxn modelId="{8C598640-4488-4D2C-B906-8A70936D6671}" type="presOf" srcId="{10903AD8-41A6-4A45-9C31-57CF740A796D}" destId="{51320F75-4CB9-48BB-93D1-2EDFB1AA4B51}" srcOrd="0" destOrd="0" presId="urn:microsoft.com/office/officeart/2005/8/layout/radial5"/>
    <dgm:cxn modelId="{9CBBE043-07F3-4C2E-AE00-11704E1FE937}" srcId="{72E2C2D9-50F9-40AC-AF0E-888EA00743F2}" destId="{C27B4542-27FE-4D17-A7A3-B81658629B2B}" srcOrd="0" destOrd="0" parTransId="{3591B95E-D9E0-46A2-A48F-D8BC088BA830}" sibTransId="{15A01832-CD5F-4767-8497-AF4B96DFB2BE}"/>
    <dgm:cxn modelId="{A7EBED21-214D-48D5-8681-49D90A4FAC24}" type="presOf" srcId="{C27B4542-27FE-4D17-A7A3-B81658629B2B}" destId="{DEA48879-0844-4A13-A41D-D7F468C14C36}" srcOrd="0" destOrd="0" presId="urn:microsoft.com/office/officeart/2005/8/layout/radial5"/>
    <dgm:cxn modelId="{2160CB8C-30BA-42BA-AB18-3D3EBA833D30}" type="presOf" srcId="{3591B95E-D9E0-46A2-A48F-D8BC088BA830}" destId="{E996CB58-DF6A-4FC6-9798-5F99295BDC36}" srcOrd="0" destOrd="0" presId="urn:microsoft.com/office/officeart/2005/8/layout/radial5"/>
    <dgm:cxn modelId="{E7D2BAF6-65A4-45A6-8AB1-383357CC24C2}" srcId="{72E2C2D9-50F9-40AC-AF0E-888EA00743F2}" destId="{4D244567-2E07-4AC0-A796-2BFC2B8698E6}" srcOrd="3" destOrd="0" parTransId="{6B3C8ECF-7783-41CE-998D-0CDDA7FCA47F}" sibTransId="{74CF187D-4CF0-4C91-91DC-CD45B6FB0A12}"/>
    <dgm:cxn modelId="{E856C2A5-4829-479F-8108-6143FD78C90B}" type="presOf" srcId="{4D244567-2E07-4AC0-A796-2BFC2B8698E6}" destId="{4F4FCB2A-C964-4915-96EA-975B874CB889}" srcOrd="0" destOrd="0" presId="urn:microsoft.com/office/officeart/2005/8/layout/radial5"/>
    <dgm:cxn modelId="{5FEB80BE-4D55-4F18-8C98-8B218334F20D}" type="presOf" srcId="{B47DA0C8-F2F3-48C4-8D34-8005376984F9}" destId="{AA276AB8-FA17-4198-B2C6-63B60AF81180}" srcOrd="0" destOrd="0" presId="urn:microsoft.com/office/officeart/2005/8/layout/radial5"/>
    <dgm:cxn modelId="{FA898169-0221-47AE-BB08-887B911AFE75}" srcId="{72E2C2D9-50F9-40AC-AF0E-888EA00743F2}" destId="{10903AD8-41A6-4A45-9C31-57CF740A796D}" srcOrd="1" destOrd="0" parTransId="{DBEC03FC-19E7-4790-98C5-127059BA3F28}" sibTransId="{565445DE-551C-46E6-8153-D5BE8F00C896}"/>
    <dgm:cxn modelId="{50CC332A-71FA-4625-BFDD-447621354C6E}" srcId="{72E2C2D9-50F9-40AC-AF0E-888EA00743F2}" destId="{31FA9FEC-E21D-4F8A-9AE3-320E05EA76DE}" srcOrd="5" destOrd="0" parTransId="{A4DA187A-F213-4F5D-8C4E-25533850957C}" sibTransId="{C65BC133-3FE1-4DA1-BE08-C974AE0F9E53}"/>
    <dgm:cxn modelId="{4E7C5245-878B-4DC9-8B6F-14D04EF8ECC5}" type="presOf" srcId="{3591B95E-D9E0-46A2-A48F-D8BC088BA830}" destId="{E7A96FA3-FA1C-4A80-A7CB-5C902F465DFE}" srcOrd="1" destOrd="0" presId="urn:microsoft.com/office/officeart/2005/8/layout/radial5"/>
    <dgm:cxn modelId="{3A87D1A5-8B7C-4054-A90A-36B06E4FEBA1}" type="presOf" srcId="{6B3C8ECF-7783-41CE-998D-0CDDA7FCA47F}" destId="{5EC395A7-5803-4530-8FC0-372913140A5A}" srcOrd="0" destOrd="0" presId="urn:microsoft.com/office/officeart/2005/8/layout/radial5"/>
    <dgm:cxn modelId="{C55D1984-44C9-433C-BAA3-0B7E0CA525A3}" type="presOf" srcId="{A4DA187A-F213-4F5D-8C4E-25533850957C}" destId="{E8478B60-826C-4E46-84D7-8320E902D02D}" srcOrd="0" destOrd="0" presId="urn:microsoft.com/office/officeart/2005/8/layout/radial5"/>
    <dgm:cxn modelId="{A86E60EA-DAE9-4E75-BD72-2293AB6691A8}" type="presOf" srcId="{6B3C8ECF-7783-41CE-998D-0CDDA7FCA47F}" destId="{AD54CB7E-8E70-4438-B841-D51C7AB1243C}" srcOrd="1" destOrd="0" presId="urn:microsoft.com/office/officeart/2005/8/layout/radial5"/>
    <dgm:cxn modelId="{B7716E1B-F87D-435E-B664-07C0148C0954}" type="presOf" srcId="{2E324913-7AEE-4680-99EC-A7DA9B84B621}" destId="{8FD4574B-E988-41AD-89CE-E07435168B15}" srcOrd="0" destOrd="0" presId="urn:microsoft.com/office/officeart/2005/8/layout/radial5"/>
    <dgm:cxn modelId="{0F1654D6-CF19-4B55-BCED-3D4FFB7E30A2}" type="presParOf" srcId="{8FD4574B-E988-41AD-89CE-E07435168B15}" destId="{4BF5F26D-7E6A-4AF5-9CCB-6F5BFC13A8DA}" srcOrd="0" destOrd="0" presId="urn:microsoft.com/office/officeart/2005/8/layout/radial5"/>
    <dgm:cxn modelId="{F8F54190-37E1-40EE-B938-56798683FEE2}" type="presParOf" srcId="{8FD4574B-E988-41AD-89CE-E07435168B15}" destId="{E996CB58-DF6A-4FC6-9798-5F99295BDC36}" srcOrd="1" destOrd="0" presId="urn:microsoft.com/office/officeart/2005/8/layout/radial5"/>
    <dgm:cxn modelId="{C9473E5B-D7F2-4D36-A16A-E325EACAE5BD}" type="presParOf" srcId="{E996CB58-DF6A-4FC6-9798-5F99295BDC36}" destId="{E7A96FA3-FA1C-4A80-A7CB-5C902F465DFE}" srcOrd="0" destOrd="0" presId="urn:microsoft.com/office/officeart/2005/8/layout/radial5"/>
    <dgm:cxn modelId="{2A87C0E4-23D8-4C78-9EC8-51D535700232}" type="presParOf" srcId="{8FD4574B-E988-41AD-89CE-E07435168B15}" destId="{DEA48879-0844-4A13-A41D-D7F468C14C36}" srcOrd="2" destOrd="0" presId="urn:microsoft.com/office/officeart/2005/8/layout/radial5"/>
    <dgm:cxn modelId="{555A7212-8153-49A6-92C6-BD503E89A2A0}" type="presParOf" srcId="{8FD4574B-E988-41AD-89CE-E07435168B15}" destId="{D7D0F7F4-04C3-40BB-8112-5CE7B0ABE435}" srcOrd="3" destOrd="0" presId="urn:microsoft.com/office/officeart/2005/8/layout/radial5"/>
    <dgm:cxn modelId="{3AAE9165-B75C-402E-828C-66501094F7A7}" type="presParOf" srcId="{D7D0F7F4-04C3-40BB-8112-5CE7B0ABE435}" destId="{DB43F945-00B6-4476-98B8-5A79B3B11CB9}" srcOrd="0" destOrd="0" presId="urn:microsoft.com/office/officeart/2005/8/layout/radial5"/>
    <dgm:cxn modelId="{B49BB06E-779B-4376-8744-678A2EDF8445}" type="presParOf" srcId="{8FD4574B-E988-41AD-89CE-E07435168B15}" destId="{51320F75-4CB9-48BB-93D1-2EDFB1AA4B51}" srcOrd="4" destOrd="0" presId="urn:microsoft.com/office/officeart/2005/8/layout/radial5"/>
    <dgm:cxn modelId="{75140D7D-BCDA-4739-887D-E6A46F0C4F0C}" type="presParOf" srcId="{8FD4574B-E988-41AD-89CE-E07435168B15}" destId="{29304B6B-B4AC-4E4B-AF87-7FE17B4EB15D}" srcOrd="5" destOrd="0" presId="urn:microsoft.com/office/officeart/2005/8/layout/radial5"/>
    <dgm:cxn modelId="{C0D4F40C-6DE6-4021-A992-7D48D71EF3C2}" type="presParOf" srcId="{29304B6B-B4AC-4E4B-AF87-7FE17B4EB15D}" destId="{10DD8664-A736-4DE6-B1EC-2E1C1A179B5A}" srcOrd="0" destOrd="0" presId="urn:microsoft.com/office/officeart/2005/8/layout/radial5"/>
    <dgm:cxn modelId="{792FAAAB-F4B3-40A6-9827-B491D431874A}" type="presParOf" srcId="{8FD4574B-E988-41AD-89CE-E07435168B15}" destId="{D50C5837-644A-419B-BBFD-6CBB767F9260}" srcOrd="6" destOrd="0" presId="urn:microsoft.com/office/officeart/2005/8/layout/radial5"/>
    <dgm:cxn modelId="{DEAAE938-33D2-498E-A5EB-5F3D0A866216}" type="presParOf" srcId="{8FD4574B-E988-41AD-89CE-E07435168B15}" destId="{5EC395A7-5803-4530-8FC0-372913140A5A}" srcOrd="7" destOrd="0" presId="urn:microsoft.com/office/officeart/2005/8/layout/radial5"/>
    <dgm:cxn modelId="{6AE80FBE-1ACE-4812-9C55-571121873BC9}" type="presParOf" srcId="{5EC395A7-5803-4530-8FC0-372913140A5A}" destId="{AD54CB7E-8E70-4438-B841-D51C7AB1243C}" srcOrd="0" destOrd="0" presId="urn:microsoft.com/office/officeart/2005/8/layout/radial5"/>
    <dgm:cxn modelId="{3AF86400-CA1D-4D33-9D32-3B0B1CC8A7B3}" type="presParOf" srcId="{8FD4574B-E988-41AD-89CE-E07435168B15}" destId="{4F4FCB2A-C964-4915-96EA-975B874CB889}" srcOrd="8" destOrd="0" presId="urn:microsoft.com/office/officeart/2005/8/layout/radial5"/>
    <dgm:cxn modelId="{9E86C8F3-A084-481D-A602-BBDC0E032CBA}" type="presParOf" srcId="{8FD4574B-E988-41AD-89CE-E07435168B15}" destId="{2F9BA80F-2B77-422B-93FF-681D99620784}" srcOrd="9" destOrd="0" presId="urn:microsoft.com/office/officeart/2005/8/layout/radial5"/>
    <dgm:cxn modelId="{955CC595-F391-4B4F-935B-AA81EBCB68BB}" type="presParOf" srcId="{2F9BA80F-2B77-422B-93FF-681D99620784}" destId="{4130EF55-5B71-406C-8A65-C0B6391BFC64}" srcOrd="0" destOrd="0" presId="urn:microsoft.com/office/officeart/2005/8/layout/radial5"/>
    <dgm:cxn modelId="{F929FCDB-16B8-4D69-A5CA-B252110A37E7}" type="presParOf" srcId="{8FD4574B-E988-41AD-89CE-E07435168B15}" destId="{AA276AB8-FA17-4198-B2C6-63B60AF81180}" srcOrd="10" destOrd="0" presId="urn:microsoft.com/office/officeart/2005/8/layout/radial5"/>
    <dgm:cxn modelId="{FB3921F6-2A7B-480C-94F0-3DBF412D4ED8}" type="presParOf" srcId="{8FD4574B-E988-41AD-89CE-E07435168B15}" destId="{E8478B60-826C-4E46-84D7-8320E902D02D}" srcOrd="11" destOrd="0" presId="urn:microsoft.com/office/officeart/2005/8/layout/radial5"/>
    <dgm:cxn modelId="{EE02BDE8-7FA0-40B6-A8DA-546ED3241B94}" type="presParOf" srcId="{E8478B60-826C-4E46-84D7-8320E902D02D}" destId="{9AE2A870-009E-423E-988C-4059F43E3D0C}" srcOrd="0" destOrd="0" presId="urn:microsoft.com/office/officeart/2005/8/layout/radial5"/>
    <dgm:cxn modelId="{9A254941-4B8D-454A-8251-0E708294E95A}" type="presParOf" srcId="{8FD4574B-E988-41AD-89CE-E07435168B15}" destId="{CAB1A0CD-EBD8-4453-8D90-8E4161367B87}" srcOrd="12"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F5F26D-7E6A-4AF5-9CCB-6F5BFC13A8DA}">
      <dsp:nvSpPr>
        <dsp:cNvPr id="0" name=""/>
        <dsp:cNvSpPr/>
      </dsp:nvSpPr>
      <dsp:spPr>
        <a:xfrm>
          <a:off x="2462667" y="1762606"/>
          <a:ext cx="1257371" cy="1257371"/>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IN" sz="2100" kern="1200" dirty="0" smtClean="0"/>
            <a:t>INNER POWER</a:t>
          </a:r>
          <a:endParaRPr lang="en-IN" sz="2100" kern="1200" dirty="0"/>
        </a:p>
      </dsp:txBody>
      <dsp:txXfrm>
        <a:off x="2646805" y="1946744"/>
        <a:ext cx="889095" cy="889095"/>
      </dsp:txXfrm>
    </dsp:sp>
    <dsp:sp modelId="{E996CB58-DF6A-4FC6-9798-5F99295BDC36}">
      <dsp:nvSpPr>
        <dsp:cNvPr id="0" name=""/>
        <dsp:cNvSpPr/>
      </dsp:nvSpPr>
      <dsp:spPr>
        <a:xfrm rot="16200000">
          <a:off x="2958483" y="1305676"/>
          <a:ext cx="265739" cy="427506"/>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IN" sz="1500" kern="1200"/>
        </a:p>
      </dsp:txBody>
      <dsp:txXfrm>
        <a:off x="2998344" y="1431038"/>
        <a:ext cx="186017" cy="256504"/>
      </dsp:txXfrm>
    </dsp:sp>
    <dsp:sp modelId="{DEA48879-0844-4A13-A41D-D7F468C14C36}">
      <dsp:nvSpPr>
        <dsp:cNvPr id="0" name=""/>
        <dsp:cNvSpPr/>
      </dsp:nvSpPr>
      <dsp:spPr>
        <a:xfrm>
          <a:off x="2462667" y="3839"/>
          <a:ext cx="1257371" cy="1257371"/>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IN" sz="1500" kern="1200" dirty="0" smtClean="0"/>
            <a:t>Self awareness</a:t>
          </a:r>
          <a:endParaRPr lang="en-IN" sz="1500" kern="1200" dirty="0"/>
        </a:p>
      </dsp:txBody>
      <dsp:txXfrm>
        <a:off x="2646805" y="187977"/>
        <a:ext cx="889095" cy="889095"/>
      </dsp:txXfrm>
    </dsp:sp>
    <dsp:sp modelId="{D7D0F7F4-04C3-40BB-8112-5CE7B0ABE435}">
      <dsp:nvSpPr>
        <dsp:cNvPr id="0" name=""/>
        <dsp:cNvSpPr/>
      </dsp:nvSpPr>
      <dsp:spPr>
        <a:xfrm rot="19651752">
          <a:off x="3701686" y="1695659"/>
          <a:ext cx="293834" cy="427506"/>
        </a:xfrm>
        <a:prstGeom prst="rightArrow">
          <a:avLst>
            <a:gd name="adj1" fmla="val 60000"/>
            <a:gd name="adj2" fmla="val 50000"/>
          </a:avLst>
        </a:prstGeom>
        <a:gradFill rotWithShape="0">
          <a:gsLst>
            <a:gs pos="0">
              <a:schemeClr val="accent5">
                <a:hueOff val="-1470669"/>
                <a:satOff val="-2046"/>
                <a:lumOff val="-784"/>
                <a:alphaOff val="0"/>
                <a:satMod val="103000"/>
                <a:lumMod val="102000"/>
                <a:tint val="94000"/>
              </a:schemeClr>
            </a:gs>
            <a:gs pos="50000">
              <a:schemeClr val="accent5">
                <a:hueOff val="-1470669"/>
                <a:satOff val="-2046"/>
                <a:lumOff val="-784"/>
                <a:alphaOff val="0"/>
                <a:satMod val="110000"/>
                <a:lumMod val="100000"/>
                <a:shade val="100000"/>
              </a:schemeClr>
            </a:gs>
            <a:gs pos="100000">
              <a:schemeClr val="accent5">
                <a:hueOff val="-1470669"/>
                <a:satOff val="-2046"/>
                <a:lumOff val="-784"/>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IN" sz="1500" kern="1200"/>
        </a:p>
      </dsp:txBody>
      <dsp:txXfrm>
        <a:off x="3708576" y="1804823"/>
        <a:ext cx="205684" cy="256504"/>
      </dsp:txXfrm>
    </dsp:sp>
    <dsp:sp modelId="{51320F75-4CB9-48BB-93D1-2EDFB1AA4B51}">
      <dsp:nvSpPr>
        <dsp:cNvPr id="0" name=""/>
        <dsp:cNvSpPr/>
      </dsp:nvSpPr>
      <dsp:spPr>
        <a:xfrm>
          <a:off x="3991199" y="789918"/>
          <a:ext cx="1257371" cy="1257371"/>
        </a:xfrm>
        <a:prstGeom prst="ellipse">
          <a:avLst/>
        </a:prstGeom>
        <a:gradFill rotWithShape="0">
          <a:gsLst>
            <a:gs pos="0">
              <a:schemeClr val="accent5">
                <a:hueOff val="-1470669"/>
                <a:satOff val="-2046"/>
                <a:lumOff val="-784"/>
                <a:alphaOff val="0"/>
                <a:satMod val="103000"/>
                <a:lumMod val="102000"/>
                <a:tint val="94000"/>
              </a:schemeClr>
            </a:gs>
            <a:gs pos="50000">
              <a:schemeClr val="accent5">
                <a:hueOff val="-1470669"/>
                <a:satOff val="-2046"/>
                <a:lumOff val="-784"/>
                <a:alphaOff val="0"/>
                <a:satMod val="110000"/>
                <a:lumMod val="100000"/>
                <a:shade val="100000"/>
              </a:schemeClr>
            </a:gs>
            <a:gs pos="100000">
              <a:schemeClr val="accent5">
                <a:hueOff val="-1470669"/>
                <a:satOff val="-2046"/>
                <a:lumOff val="-78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IN" sz="1500" kern="1200" dirty="0" smtClean="0"/>
            <a:t>Inner Passion</a:t>
          </a:r>
          <a:endParaRPr lang="en-IN" sz="1500" kern="1200" dirty="0"/>
        </a:p>
      </dsp:txBody>
      <dsp:txXfrm>
        <a:off x="4175337" y="974056"/>
        <a:ext cx="889095" cy="889095"/>
      </dsp:txXfrm>
    </dsp:sp>
    <dsp:sp modelId="{29304B6B-B4AC-4E4B-AF87-7FE17B4EB15D}">
      <dsp:nvSpPr>
        <dsp:cNvPr id="0" name=""/>
        <dsp:cNvSpPr/>
      </dsp:nvSpPr>
      <dsp:spPr>
        <a:xfrm rot="1542600">
          <a:off x="3723642" y="2530822"/>
          <a:ext cx="202903" cy="427506"/>
        </a:xfrm>
        <a:prstGeom prst="rightArrow">
          <a:avLst>
            <a:gd name="adj1" fmla="val 60000"/>
            <a:gd name="adj2" fmla="val 50000"/>
          </a:avLst>
        </a:prstGeom>
        <a:gradFill rotWithShape="0">
          <a:gsLst>
            <a:gs pos="0">
              <a:schemeClr val="accent5">
                <a:hueOff val="-2941338"/>
                <a:satOff val="-4091"/>
                <a:lumOff val="-1569"/>
                <a:alphaOff val="0"/>
                <a:satMod val="103000"/>
                <a:lumMod val="102000"/>
                <a:tint val="94000"/>
              </a:schemeClr>
            </a:gs>
            <a:gs pos="50000">
              <a:schemeClr val="accent5">
                <a:hueOff val="-2941338"/>
                <a:satOff val="-4091"/>
                <a:lumOff val="-1569"/>
                <a:alphaOff val="0"/>
                <a:satMod val="110000"/>
                <a:lumMod val="100000"/>
                <a:shade val="100000"/>
              </a:schemeClr>
            </a:gs>
            <a:gs pos="100000">
              <a:schemeClr val="accent5">
                <a:hueOff val="-2941338"/>
                <a:satOff val="-4091"/>
                <a:lumOff val="-1569"/>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IN" sz="1500" kern="1200"/>
        </a:p>
      </dsp:txBody>
      <dsp:txXfrm>
        <a:off x="3726655" y="2603120"/>
        <a:ext cx="142032" cy="256504"/>
      </dsp:txXfrm>
    </dsp:sp>
    <dsp:sp modelId="{D50C5837-644A-419B-BBFD-6CBB767F9260}">
      <dsp:nvSpPr>
        <dsp:cNvPr id="0" name=""/>
        <dsp:cNvSpPr/>
      </dsp:nvSpPr>
      <dsp:spPr>
        <a:xfrm>
          <a:off x="3940497" y="2474155"/>
          <a:ext cx="1257371" cy="1257371"/>
        </a:xfrm>
        <a:prstGeom prst="ellipse">
          <a:avLst/>
        </a:prstGeom>
        <a:gradFill rotWithShape="0">
          <a:gsLst>
            <a:gs pos="0">
              <a:schemeClr val="accent5">
                <a:hueOff val="-2941338"/>
                <a:satOff val="-4091"/>
                <a:lumOff val="-1569"/>
                <a:alphaOff val="0"/>
                <a:satMod val="103000"/>
                <a:lumMod val="102000"/>
                <a:tint val="94000"/>
              </a:schemeClr>
            </a:gs>
            <a:gs pos="50000">
              <a:schemeClr val="accent5">
                <a:hueOff val="-2941338"/>
                <a:satOff val="-4091"/>
                <a:lumOff val="-1569"/>
                <a:alphaOff val="0"/>
                <a:satMod val="110000"/>
                <a:lumMod val="100000"/>
                <a:shade val="100000"/>
              </a:schemeClr>
            </a:gs>
            <a:gs pos="100000">
              <a:schemeClr val="accent5">
                <a:hueOff val="-2941338"/>
                <a:satOff val="-4091"/>
                <a:lumOff val="-156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IN" sz="1500" kern="1200" dirty="0" smtClean="0"/>
            <a:t>Self Inspiration</a:t>
          </a:r>
          <a:endParaRPr lang="en-IN" sz="1500" kern="1200" dirty="0"/>
        </a:p>
      </dsp:txBody>
      <dsp:txXfrm>
        <a:off x="4124635" y="2658293"/>
        <a:ext cx="889095" cy="889095"/>
      </dsp:txXfrm>
    </dsp:sp>
    <dsp:sp modelId="{5EC395A7-5803-4530-8FC0-372913140A5A}">
      <dsp:nvSpPr>
        <dsp:cNvPr id="0" name=""/>
        <dsp:cNvSpPr/>
      </dsp:nvSpPr>
      <dsp:spPr>
        <a:xfrm rot="5352326">
          <a:off x="2969538" y="3051261"/>
          <a:ext cx="267864" cy="427506"/>
        </a:xfrm>
        <a:prstGeom prst="rightArrow">
          <a:avLst>
            <a:gd name="adj1" fmla="val 60000"/>
            <a:gd name="adj2" fmla="val 50000"/>
          </a:avLst>
        </a:prstGeom>
        <a:gradFill rotWithShape="0">
          <a:gsLst>
            <a:gs pos="0">
              <a:schemeClr val="accent5">
                <a:hueOff val="-4412007"/>
                <a:satOff val="-6137"/>
                <a:lumOff val="-2353"/>
                <a:alphaOff val="0"/>
                <a:satMod val="103000"/>
                <a:lumMod val="102000"/>
                <a:tint val="94000"/>
              </a:schemeClr>
            </a:gs>
            <a:gs pos="50000">
              <a:schemeClr val="accent5">
                <a:hueOff val="-4412007"/>
                <a:satOff val="-6137"/>
                <a:lumOff val="-2353"/>
                <a:alphaOff val="0"/>
                <a:satMod val="110000"/>
                <a:lumMod val="100000"/>
                <a:shade val="100000"/>
              </a:schemeClr>
            </a:gs>
            <a:gs pos="100000">
              <a:schemeClr val="accent5">
                <a:hueOff val="-4412007"/>
                <a:satOff val="-6137"/>
                <a:lumOff val="-2353"/>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IN" sz="1500" kern="1200"/>
        </a:p>
      </dsp:txBody>
      <dsp:txXfrm>
        <a:off x="3009160" y="3096586"/>
        <a:ext cx="187505" cy="256504"/>
      </dsp:txXfrm>
    </dsp:sp>
    <dsp:sp modelId="{4F4FCB2A-C964-4915-96EA-975B874CB889}">
      <dsp:nvSpPr>
        <dsp:cNvPr id="0" name=""/>
        <dsp:cNvSpPr/>
      </dsp:nvSpPr>
      <dsp:spPr>
        <a:xfrm>
          <a:off x="2487112" y="3525212"/>
          <a:ext cx="1257371" cy="1257371"/>
        </a:xfrm>
        <a:prstGeom prst="ellipse">
          <a:avLst/>
        </a:prstGeom>
        <a:gradFill rotWithShape="0">
          <a:gsLst>
            <a:gs pos="0">
              <a:schemeClr val="accent5">
                <a:hueOff val="-4412007"/>
                <a:satOff val="-6137"/>
                <a:lumOff val="-2353"/>
                <a:alphaOff val="0"/>
                <a:satMod val="103000"/>
                <a:lumMod val="102000"/>
                <a:tint val="94000"/>
              </a:schemeClr>
            </a:gs>
            <a:gs pos="50000">
              <a:schemeClr val="accent5">
                <a:hueOff val="-4412007"/>
                <a:satOff val="-6137"/>
                <a:lumOff val="-2353"/>
                <a:alphaOff val="0"/>
                <a:satMod val="110000"/>
                <a:lumMod val="100000"/>
                <a:shade val="100000"/>
              </a:schemeClr>
            </a:gs>
            <a:gs pos="100000">
              <a:schemeClr val="accent5">
                <a:hueOff val="-4412007"/>
                <a:satOff val="-6137"/>
                <a:lumOff val="-235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IN" sz="1500" kern="1200" dirty="0" smtClean="0"/>
            <a:t>Edge</a:t>
          </a:r>
          <a:endParaRPr lang="en-IN" sz="1500" kern="1200" dirty="0"/>
        </a:p>
      </dsp:txBody>
      <dsp:txXfrm>
        <a:off x="2671250" y="3709350"/>
        <a:ext cx="889095" cy="889095"/>
      </dsp:txXfrm>
    </dsp:sp>
    <dsp:sp modelId="{2F9BA80F-2B77-422B-93FF-681D99620784}">
      <dsp:nvSpPr>
        <dsp:cNvPr id="0" name=""/>
        <dsp:cNvSpPr/>
      </dsp:nvSpPr>
      <dsp:spPr>
        <a:xfrm rot="9015066">
          <a:off x="2100732" y="2645511"/>
          <a:ext cx="343601" cy="427506"/>
        </a:xfrm>
        <a:prstGeom prst="rightArrow">
          <a:avLst>
            <a:gd name="adj1" fmla="val 60000"/>
            <a:gd name="adj2" fmla="val 50000"/>
          </a:avLst>
        </a:prstGeom>
        <a:gradFill rotWithShape="0">
          <a:gsLst>
            <a:gs pos="0">
              <a:schemeClr val="accent5">
                <a:hueOff val="-5882676"/>
                <a:satOff val="-8182"/>
                <a:lumOff val="-3138"/>
                <a:alphaOff val="0"/>
                <a:satMod val="103000"/>
                <a:lumMod val="102000"/>
                <a:tint val="94000"/>
              </a:schemeClr>
            </a:gs>
            <a:gs pos="50000">
              <a:schemeClr val="accent5">
                <a:hueOff val="-5882676"/>
                <a:satOff val="-8182"/>
                <a:lumOff val="-3138"/>
                <a:alphaOff val="0"/>
                <a:satMod val="110000"/>
                <a:lumMod val="100000"/>
                <a:shade val="100000"/>
              </a:schemeClr>
            </a:gs>
            <a:gs pos="100000">
              <a:schemeClr val="accent5">
                <a:hueOff val="-5882676"/>
                <a:satOff val="-8182"/>
                <a:lumOff val="-3138"/>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IN" sz="1500" kern="1200"/>
        </a:p>
      </dsp:txBody>
      <dsp:txXfrm rot="10800000">
        <a:off x="2197019" y="2705438"/>
        <a:ext cx="240521" cy="256504"/>
      </dsp:txXfrm>
    </dsp:sp>
    <dsp:sp modelId="{AA276AB8-FA17-4198-B2C6-63B60AF81180}">
      <dsp:nvSpPr>
        <dsp:cNvPr id="0" name=""/>
        <dsp:cNvSpPr/>
      </dsp:nvSpPr>
      <dsp:spPr>
        <a:xfrm>
          <a:off x="808142" y="2708202"/>
          <a:ext cx="1257371" cy="1257371"/>
        </a:xfrm>
        <a:prstGeom prst="ellipse">
          <a:avLst/>
        </a:prstGeom>
        <a:gradFill rotWithShape="0">
          <a:gsLst>
            <a:gs pos="0">
              <a:schemeClr val="accent5">
                <a:hueOff val="-5882676"/>
                <a:satOff val="-8182"/>
                <a:lumOff val="-3138"/>
                <a:alphaOff val="0"/>
                <a:satMod val="103000"/>
                <a:lumMod val="102000"/>
                <a:tint val="94000"/>
              </a:schemeClr>
            </a:gs>
            <a:gs pos="50000">
              <a:schemeClr val="accent5">
                <a:hueOff val="-5882676"/>
                <a:satOff val="-8182"/>
                <a:lumOff val="-3138"/>
                <a:alphaOff val="0"/>
                <a:satMod val="110000"/>
                <a:lumMod val="100000"/>
                <a:shade val="100000"/>
              </a:schemeClr>
            </a:gs>
            <a:gs pos="100000">
              <a:schemeClr val="accent5">
                <a:hueOff val="-5882676"/>
                <a:satOff val="-8182"/>
                <a:lumOff val="-313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IN" sz="1500" kern="1200" dirty="0" smtClean="0"/>
            <a:t>energy</a:t>
          </a:r>
          <a:endParaRPr lang="en-IN" sz="1500" kern="1200" dirty="0"/>
        </a:p>
      </dsp:txBody>
      <dsp:txXfrm>
        <a:off x="992280" y="2892340"/>
        <a:ext cx="889095" cy="889095"/>
      </dsp:txXfrm>
    </dsp:sp>
    <dsp:sp modelId="{E8478B60-826C-4E46-84D7-8320E902D02D}">
      <dsp:nvSpPr>
        <dsp:cNvPr id="0" name=""/>
        <dsp:cNvSpPr/>
      </dsp:nvSpPr>
      <dsp:spPr>
        <a:xfrm rot="12600000">
          <a:off x="2203428" y="1741607"/>
          <a:ext cx="265739" cy="427506"/>
        </a:xfrm>
        <a:prstGeom prst="rightArrow">
          <a:avLst>
            <a:gd name="adj1" fmla="val 60000"/>
            <a:gd name="adj2" fmla="val 50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IN" sz="1500" kern="1200"/>
        </a:p>
      </dsp:txBody>
      <dsp:txXfrm rot="10800000">
        <a:off x="2277810" y="1847039"/>
        <a:ext cx="186017" cy="256504"/>
      </dsp:txXfrm>
    </dsp:sp>
    <dsp:sp modelId="{CAB1A0CD-EBD8-4453-8D90-8E4161367B87}">
      <dsp:nvSpPr>
        <dsp:cNvPr id="0" name=""/>
        <dsp:cNvSpPr/>
      </dsp:nvSpPr>
      <dsp:spPr>
        <a:xfrm>
          <a:off x="939530" y="883222"/>
          <a:ext cx="1257371" cy="1257371"/>
        </a:xfrm>
        <a:prstGeom prst="ellipse">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IN" sz="1500" kern="1200" dirty="0" smtClean="0"/>
            <a:t>Self Care </a:t>
          </a:r>
          <a:endParaRPr lang="en-IN" sz="1500" kern="1200" dirty="0"/>
        </a:p>
      </dsp:txBody>
      <dsp:txXfrm>
        <a:off x="1123668" y="1067360"/>
        <a:ext cx="889095" cy="889095"/>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9"/>
            <a:ext cx="9144000" cy="1655762"/>
          </a:xfrm>
        </p:spPr>
        <p:txBody>
          <a:bodyPr/>
          <a:lstStyle>
            <a:lvl1pPr marL="0" indent="0" algn="ctr">
              <a:buNone/>
              <a:defRPr sz="2400"/>
            </a:lvl1pPr>
            <a:lvl2pPr marL="457222" indent="0" algn="ctr">
              <a:buNone/>
              <a:defRPr sz="2000"/>
            </a:lvl2pPr>
            <a:lvl3pPr marL="914445" indent="0" algn="ctr">
              <a:buNone/>
              <a:defRPr sz="1800"/>
            </a:lvl3pPr>
            <a:lvl4pPr marL="1371666" indent="0" algn="ctr">
              <a:buNone/>
              <a:defRPr sz="1600"/>
            </a:lvl4pPr>
            <a:lvl5pPr marL="1828889" indent="0" algn="ctr">
              <a:buNone/>
              <a:defRPr sz="1600"/>
            </a:lvl5pPr>
            <a:lvl6pPr marL="2286111" indent="0" algn="ctr">
              <a:buNone/>
              <a:defRPr sz="1600"/>
            </a:lvl6pPr>
            <a:lvl7pPr marL="2743334" indent="0" algn="ctr">
              <a:buNone/>
              <a:defRPr sz="1600"/>
            </a:lvl7pPr>
            <a:lvl8pPr marL="3200555" indent="0" algn="ctr">
              <a:buNone/>
              <a:defRPr sz="1600"/>
            </a:lvl8pPr>
            <a:lvl9pPr marL="3657778"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C097F67-75F6-42F3-AA6E-FAB84E1397A1}" type="datetimeFigureOut">
              <a:rPr lang="en-IN" smtClean="0"/>
              <a:t>15-06-2014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3773F-F6A4-4849-8801-3DE71320A9EA}" type="slidenum">
              <a:rPr lang="en-IN" smtClean="0"/>
              <a:t>‹#›</a:t>
            </a:fld>
            <a:endParaRPr lang="en-IN"/>
          </a:p>
        </p:txBody>
      </p:sp>
    </p:spTree>
    <p:extLst>
      <p:ext uri="{BB962C8B-B14F-4D97-AF65-F5344CB8AC3E}">
        <p14:creationId xmlns:p14="http://schemas.microsoft.com/office/powerpoint/2010/main" val="1366845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C097F67-75F6-42F3-AA6E-FAB84E1397A1}" type="datetimeFigureOut">
              <a:rPr lang="en-IN" smtClean="0"/>
              <a:t>15-06-2014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3773F-F6A4-4849-8801-3DE71320A9EA}" type="slidenum">
              <a:rPr lang="en-IN" smtClean="0"/>
              <a:t>‹#›</a:t>
            </a:fld>
            <a:endParaRPr lang="en-IN"/>
          </a:p>
        </p:txBody>
      </p:sp>
    </p:spTree>
    <p:extLst>
      <p:ext uri="{BB962C8B-B14F-4D97-AF65-F5344CB8AC3E}">
        <p14:creationId xmlns:p14="http://schemas.microsoft.com/office/powerpoint/2010/main" val="3121866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C097F67-75F6-42F3-AA6E-FAB84E1397A1}" type="datetimeFigureOut">
              <a:rPr lang="en-IN" smtClean="0"/>
              <a:t>15-06-2014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3773F-F6A4-4849-8801-3DE71320A9EA}" type="slidenum">
              <a:rPr lang="en-IN" smtClean="0"/>
              <a:t>‹#›</a:t>
            </a:fld>
            <a:endParaRPr lang="en-IN"/>
          </a:p>
        </p:txBody>
      </p:sp>
    </p:spTree>
    <p:extLst>
      <p:ext uri="{BB962C8B-B14F-4D97-AF65-F5344CB8AC3E}">
        <p14:creationId xmlns:p14="http://schemas.microsoft.com/office/powerpoint/2010/main" val="614793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C097F67-75F6-42F3-AA6E-FAB84E1397A1}" type="datetimeFigureOut">
              <a:rPr lang="en-IN" smtClean="0"/>
              <a:t>15-06-2014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3773F-F6A4-4849-8801-3DE71320A9EA}" type="slidenum">
              <a:rPr lang="en-IN" smtClean="0"/>
              <a:t>‹#›</a:t>
            </a:fld>
            <a:endParaRPr lang="en-IN"/>
          </a:p>
        </p:txBody>
      </p:sp>
    </p:spTree>
    <p:extLst>
      <p:ext uri="{BB962C8B-B14F-4D97-AF65-F5344CB8AC3E}">
        <p14:creationId xmlns:p14="http://schemas.microsoft.com/office/powerpoint/2010/main" val="816331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22" indent="0">
              <a:buNone/>
              <a:defRPr sz="2000">
                <a:solidFill>
                  <a:schemeClr val="tx1">
                    <a:tint val="75000"/>
                  </a:schemeClr>
                </a:solidFill>
              </a:defRPr>
            </a:lvl2pPr>
            <a:lvl3pPr marL="914445" indent="0">
              <a:buNone/>
              <a:defRPr sz="1800">
                <a:solidFill>
                  <a:schemeClr val="tx1">
                    <a:tint val="75000"/>
                  </a:schemeClr>
                </a:solidFill>
              </a:defRPr>
            </a:lvl3pPr>
            <a:lvl4pPr marL="1371666" indent="0">
              <a:buNone/>
              <a:defRPr sz="1600">
                <a:solidFill>
                  <a:schemeClr val="tx1">
                    <a:tint val="75000"/>
                  </a:schemeClr>
                </a:solidFill>
              </a:defRPr>
            </a:lvl4pPr>
            <a:lvl5pPr marL="1828889" indent="0">
              <a:buNone/>
              <a:defRPr sz="1600">
                <a:solidFill>
                  <a:schemeClr val="tx1">
                    <a:tint val="75000"/>
                  </a:schemeClr>
                </a:solidFill>
              </a:defRPr>
            </a:lvl5pPr>
            <a:lvl6pPr marL="2286111" indent="0">
              <a:buNone/>
              <a:defRPr sz="1600">
                <a:solidFill>
                  <a:schemeClr val="tx1">
                    <a:tint val="75000"/>
                  </a:schemeClr>
                </a:solidFill>
              </a:defRPr>
            </a:lvl6pPr>
            <a:lvl7pPr marL="2743334" indent="0">
              <a:buNone/>
              <a:defRPr sz="1600">
                <a:solidFill>
                  <a:schemeClr val="tx1">
                    <a:tint val="75000"/>
                  </a:schemeClr>
                </a:solidFill>
              </a:defRPr>
            </a:lvl7pPr>
            <a:lvl8pPr marL="3200555" indent="0">
              <a:buNone/>
              <a:defRPr sz="1600">
                <a:solidFill>
                  <a:schemeClr val="tx1">
                    <a:tint val="75000"/>
                  </a:schemeClr>
                </a:solidFill>
              </a:defRPr>
            </a:lvl8pPr>
            <a:lvl9pPr marL="3657778"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097F67-75F6-42F3-AA6E-FAB84E1397A1}" type="datetimeFigureOut">
              <a:rPr lang="en-IN" smtClean="0"/>
              <a:t>15-06-2014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3773F-F6A4-4849-8801-3DE71320A9EA}" type="slidenum">
              <a:rPr lang="en-IN" smtClean="0"/>
              <a:t>‹#›</a:t>
            </a:fld>
            <a:endParaRPr lang="en-IN"/>
          </a:p>
        </p:txBody>
      </p:sp>
    </p:spTree>
    <p:extLst>
      <p:ext uri="{BB962C8B-B14F-4D97-AF65-F5344CB8AC3E}">
        <p14:creationId xmlns:p14="http://schemas.microsoft.com/office/powerpoint/2010/main" val="2196802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C097F67-75F6-42F3-AA6E-FAB84E1397A1}" type="datetimeFigureOut">
              <a:rPr lang="en-IN" smtClean="0"/>
              <a:t>15-06-2014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A3773F-F6A4-4849-8801-3DE71320A9EA}" type="slidenum">
              <a:rPr lang="en-IN" smtClean="0"/>
              <a:t>‹#›</a:t>
            </a:fld>
            <a:endParaRPr lang="en-IN"/>
          </a:p>
        </p:txBody>
      </p:sp>
    </p:spTree>
    <p:extLst>
      <p:ext uri="{BB962C8B-B14F-4D97-AF65-F5344CB8AC3E}">
        <p14:creationId xmlns:p14="http://schemas.microsoft.com/office/powerpoint/2010/main" val="3102729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90" y="1681163"/>
            <a:ext cx="5157787" cy="823912"/>
          </a:xfrm>
        </p:spPr>
        <p:txBody>
          <a:bodyPr anchor="b"/>
          <a:lstStyle>
            <a:lvl1pPr marL="0" indent="0">
              <a:buNone/>
              <a:defRPr sz="2400" b="1"/>
            </a:lvl1pPr>
            <a:lvl2pPr marL="457222" indent="0">
              <a:buNone/>
              <a:defRPr sz="2000" b="1"/>
            </a:lvl2pPr>
            <a:lvl3pPr marL="914445" indent="0">
              <a:buNone/>
              <a:defRPr sz="1800" b="1"/>
            </a:lvl3pPr>
            <a:lvl4pPr marL="1371666" indent="0">
              <a:buNone/>
              <a:defRPr sz="1600" b="1"/>
            </a:lvl4pPr>
            <a:lvl5pPr marL="1828889" indent="0">
              <a:buNone/>
              <a:defRPr sz="1600" b="1"/>
            </a:lvl5pPr>
            <a:lvl6pPr marL="2286111" indent="0">
              <a:buNone/>
              <a:defRPr sz="1600" b="1"/>
            </a:lvl6pPr>
            <a:lvl7pPr marL="2743334" indent="0">
              <a:buNone/>
              <a:defRPr sz="1600" b="1"/>
            </a:lvl7pPr>
            <a:lvl8pPr marL="3200555" indent="0">
              <a:buNone/>
              <a:defRPr sz="1600" b="1"/>
            </a:lvl8pPr>
            <a:lvl9pPr marL="365777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90" y="2505076"/>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22" indent="0">
              <a:buNone/>
              <a:defRPr sz="2000" b="1"/>
            </a:lvl2pPr>
            <a:lvl3pPr marL="914445" indent="0">
              <a:buNone/>
              <a:defRPr sz="1800" b="1"/>
            </a:lvl3pPr>
            <a:lvl4pPr marL="1371666" indent="0">
              <a:buNone/>
              <a:defRPr sz="1600" b="1"/>
            </a:lvl4pPr>
            <a:lvl5pPr marL="1828889" indent="0">
              <a:buNone/>
              <a:defRPr sz="1600" b="1"/>
            </a:lvl5pPr>
            <a:lvl6pPr marL="2286111" indent="0">
              <a:buNone/>
              <a:defRPr sz="1600" b="1"/>
            </a:lvl6pPr>
            <a:lvl7pPr marL="2743334" indent="0">
              <a:buNone/>
              <a:defRPr sz="1600" b="1"/>
            </a:lvl7pPr>
            <a:lvl8pPr marL="3200555" indent="0">
              <a:buNone/>
              <a:defRPr sz="1600" b="1"/>
            </a:lvl8pPr>
            <a:lvl9pPr marL="365777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6"/>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C097F67-75F6-42F3-AA6E-FAB84E1397A1}" type="datetimeFigureOut">
              <a:rPr lang="en-IN" smtClean="0"/>
              <a:t>15-06-2014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A3773F-F6A4-4849-8801-3DE71320A9EA}" type="slidenum">
              <a:rPr lang="en-IN" smtClean="0"/>
              <a:t>‹#›</a:t>
            </a:fld>
            <a:endParaRPr lang="en-IN"/>
          </a:p>
        </p:txBody>
      </p:sp>
    </p:spTree>
    <p:extLst>
      <p:ext uri="{BB962C8B-B14F-4D97-AF65-F5344CB8AC3E}">
        <p14:creationId xmlns:p14="http://schemas.microsoft.com/office/powerpoint/2010/main" val="2222429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C097F67-75F6-42F3-AA6E-FAB84E1397A1}" type="datetimeFigureOut">
              <a:rPr lang="en-IN" smtClean="0"/>
              <a:t>15-06-2014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A3773F-F6A4-4849-8801-3DE71320A9EA}" type="slidenum">
              <a:rPr lang="en-IN" smtClean="0"/>
              <a:t>‹#›</a:t>
            </a:fld>
            <a:endParaRPr lang="en-IN"/>
          </a:p>
        </p:txBody>
      </p:sp>
    </p:spTree>
    <p:extLst>
      <p:ext uri="{BB962C8B-B14F-4D97-AF65-F5344CB8AC3E}">
        <p14:creationId xmlns:p14="http://schemas.microsoft.com/office/powerpoint/2010/main" val="404322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97F67-75F6-42F3-AA6E-FAB84E1397A1}" type="datetimeFigureOut">
              <a:rPr lang="en-IN" smtClean="0"/>
              <a:t>15-06-2014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A3773F-F6A4-4849-8801-3DE71320A9EA}" type="slidenum">
              <a:rPr lang="en-IN" smtClean="0"/>
              <a:t>‹#›</a:t>
            </a:fld>
            <a:endParaRPr lang="en-IN"/>
          </a:p>
        </p:txBody>
      </p:sp>
    </p:spTree>
    <p:extLst>
      <p:ext uri="{BB962C8B-B14F-4D97-AF65-F5344CB8AC3E}">
        <p14:creationId xmlns:p14="http://schemas.microsoft.com/office/powerpoint/2010/main" val="2420073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222" indent="0">
              <a:buNone/>
              <a:defRPr sz="1400"/>
            </a:lvl2pPr>
            <a:lvl3pPr marL="914445" indent="0">
              <a:buNone/>
              <a:defRPr sz="1200"/>
            </a:lvl3pPr>
            <a:lvl4pPr marL="1371666" indent="0">
              <a:buNone/>
              <a:defRPr sz="1000"/>
            </a:lvl4pPr>
            <a:lvl5pPr marL="1828889" indent="0">
              <a:buNone/>
              <a:defRPr sz="1000"/>
            </a:lvl5pPr>
            <a:lvl6pPr marL="2286111" indent="0">
              <a:buNone/>
              <a:defRPr sz="1000"/>
            </a:lvl6pPr>
            <a:lvl7pPr marL="2743334" indent="0">
              <a:buNone/>
              <a:defRPr sz="1000"/>
            </a:lvl7pPr>
            <a:lvl8pPr marL="3200555" indent="0">
              <a:buNone/>
              <a:defRPr sz="1000"/>
            </a:lvl8pPr>
            <a:lvl9pPr marL="365777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097F67-75F6-42F3-AA6E-FAB84E1397A1}" type="datetimeFigureOut">
              <a:rPr lang="en-IN" smtClean="0"/>
              <a:t>15-06-2014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A3773F-F6A4-4849-8801-3DE71320A9EA}" type="slidenum">
              <a:rPr lang="en-IN" smtClean="0"/>
              <a:t>‹#›</a:t>
            </a:fld>
            <a:endParaRPr lang="en-IN"/>
          </a:p>
        </p:txBody>
      </p:sp>
    </p:spTree>
    <p:extLst>
      <p:ext uri="{BB962C8B-B14F-4D97-AF65-F5344CB8AC3E}">
        <p14:creationId xmlns:p14="http://schemas.microsoft.com/office/powerpoint/2010/main" val="2241439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222" indent="0">
              <a:buNone/>
              <a:defRPr sz="2800"/>
            </a:lvl2pPr>
            <a:lvl3pPr marL="914445" indent="0">
              <a:buNone/>
              <a:defRPr sz="2400"/>
            </a:lvl3pPr>
            <a:lvl4pPr marL="1371666" indent="0">
              <a:buNone/>
              <a:defRPr sz="2000"/>
            </a:lvl4pPr>
            <a:lvl5pPr marL="1828889" indent="0">
              <a:buNone/>
              <a:defRPr sz="2000"/>
            </a:lvl5pPr>
            <a:lvl6pPr marL="2286111" indent="0">
              <a:buNone/>
              <a:defRPr sz="2000"/>
            </a:lvl6pPr>
            <a:lvl7pPr marL="2743334" indent="0">
              <a:buNone/>
              <a:defRPr sz="2000"/>
            </a:lvl7pPr>
            <a:lvl8pPr marL="3200555" indent="0">
              <a:buNone/>
              <a:defRPr sz="2000"/>
            </a:lvl8pPr>
            <a:lvl9pPr marL="3657778" indent="0">
              <a:buNone/>
              <a:defRPr sz="2000"/>
            </a:lvl9pPr>
          </a:lstStyle>
          <a:p>
            <a:endParaRPr lang="en-IN"/>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222" indent="0">
              <a:buNone/>
              <a:defRPr sz="1400"/>
            </a:lvl2pPr>
            <a:lvl3pPr marL="914445" indent="0">
              <a:buNone/>
              <a:defRPr sz="1200"/>
            </a:lvl3pPr>
            <a:lvl4pPr marL="1371666" indent="0">
              <a:buNone/>
              <a:defRPr sz="1000"/>
            </a:lvl4pPr>
            <a:lvl5pPr marL="1828889" indent="0">
              <a:buNone/>
              <a:defRPr sz="1000"/>
            </a:lvl5pPr>
            <a:lvl6pPr marL="2286111" indent="0">
              <a:buNone/>
              <a:defRPr sz="1000"/>
            </a:lvl6pPr>
            <a:lvl7pPr marL="2743334" indent="0">
              <a:buNone/>
              <a:defRPr sz="1000"/>
            </a:lvl7pPr>
            <a:lvl8pPr marL="3200555" indent="0">
              <a:buNone/>
              <a:defRPr sz="1000"/>
            </a:lvl8pPr>
            <a:lvl9pPr marL="365777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097F67-75F6-42F3-AA6E-FAB84E1397A1}" type="datetimeFigureOut">
              <a:rPr lang="en-IN" smtClean="0"/>
              <a:t>15-06-2014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A3773F-F6A4-4849-8801-3DE71320A9EA}" type="slidenum">
              <a:rPr lang="en-IN" smtClean="0"/>
              <a:t>‹#›</a:t>
            </a:fld>
            <a:endParaRPr lang="en-IN"/>
          </a:p>
        </p:txBody>
      </p:sp>
    </p:spTree>
    <p:extLst>
      <p:ext uri="{BB962C8B-B14F-4D97-AF65-F5344CB8AC3E}">
        <p14:creationId xmlns:p14="http://schemas.microsoft.com/office/powerpoint/2010/main" val="444101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97F67-75F6-42F3-AA6E-FAB84E1397A1}" type="datetimeFigureOut">
              <a:rPr lang="en-IN" smtClean="0"/>
              <a:t>15-06-2014</a:t>
            </a:fld>
            <a:endParaRPr lang="en-IN"/>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3773F-F6A4-4849-8801-3DE71320A9EA}" type="slidenum">
              <a:rPr lang="en-IN" smtClean="0"/>
              <a:t>‹#›</a:t>
            </a:fld>
            <a:endParaRPr lang="en-IN"/>
          </a:p>
        </p:txBody>
      </p:sp>
    </p:spTree>
    <p:extLst>
      <p:ext uri="{BB962C8B-B14F-4D97-AF65-F5344CB8AC3E}">
        <p14:creationId xmlns:p14="http://schemas.microsoft.com/office/powerpoint/2010/main" val="2440857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45" rtl="0" eaLnBrk="1" latinLnBrk="0" hangingPunct="1">
        <a:lnSpc>
          <a:spcPct val="90000"/>
        </a:lnSpc>
        <a:spcBef>
          <a:spcPct val="0"/>
        </a:spcBef>
        <a:buNone/>
        <a:defRPr sz="4401" kern="1200">
          <a:solidFill>
            <a:schemeClr val="tx1"/>
          </a:solidFill>
          <a:latin typeface="+mj-lt"/>
          <a:ea typeface="+mj-ea"/>
          <a:cs typeface="+mj-cs"/>
        </a:defRPr>
      </a:lvl1pPr>
    </p:titleStyle>
    <p:bodyStyle>
      <a:lvl1pPr marL="228611" indent="-228611" algn="l" defTabSz="91444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5" indent="-228611" algn="l" defTabSz="91444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78" indent="-228611" algn="l" defTabSz="91444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0" indent="-228611" algn="l" defTabSz="91444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3" indent="-228611" algn="l" defTabSz="91444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4" indent="-228611" algn="l" defTabSz="91444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67" indent="-228611" algn="l" defTabSz="91444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89" indent="-228611" algn="l" defTabSz="91444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5" rtl="0" eaLnBrk="1" latinLnBrk="0" hangingPunct="1">
        <a:defRPr sz="1800" kern="1200">
          <a:solidFill>
            <a:schemeClr val="tx1"/>
          </a:solidFill>
          <a:latin typeface="+mn-lt"/>
          <a:ea typeface="+mn-ea"/>
          <a:cs typeface="+mn-cs"/>
        </a:defRPr>
      </a:lvl1pPr>
      <a:lvl2pPr marL="457222" algn="l" defTabSz="914445" rtl="0" eaLnBrk="1" latinLnBrk="0" hangingPunct="1">
        <a:defRPr sz="1800" kern="1200">
          <a:solidFill>
            <a:schemeClr val="tx1"/>
          </a:solidFill>
          <a:latin typeface="+mn-lt"/>
          <a:ea typeface="+mn-ea"/>
          <a:cs typeface="+mn-cs"/>
        </a:defRPr>
      </a:lvl2pPr>
      <a:lvl3pPr marL="914445" algn="l" defTabSz="914445" rtl="0" eaLnBrk="1" latinLnBrk="0" hangingPunct="1">
        <a:defRPr sz="1800" kern="1200">
          <a:solidFill>
            <a:schemeClr val="tx1"/>
          </a:solidFill>
          <a:latin typeface="+mn-lt"/>
          <a:ea typeface="+mn-ea"/>
          <a:cs typeface="+mn-cs"/>
        </a:defRPr>
      </a:lvl3pPr>
      <a:lvl4pPr marL="1371666" algn="l" defTabSz="914445" rtl="0" eaLnBrk="1" latinLnBrk="0" hangingPunct="1">
        <a:defRPr sz="1800" kern="1200">
          <a:solidFill>
            <a:schemeClr val="tx1"/>
          </a:solidFill>
          <a:latin typeface="+mn-lt"/>
          <a:ea typeface="+mn-ea"/>
          <a:cs typeface="+mn-cs"/>
        </a:defRPr>
      </a:lvl4pPr>
      <a:lvl5pPr marL="1828889" algn="l" defTabSz="914445" rtl="0" eaLnBrk="1" latinLnBrk="0" hangingPunct="1">
        <a:defRPr sz="1800" kern="1200">
          <a:solidFill>
            <a:schemeClr val="tx1"/>
          </a:solidFill>
          <a:latin typeface="+mn-lt"/>
          <a:ea typeface="+mn-ea"/>
          <a:cs typeface="+mn-cs"/>
        </a:defRPr>
      </a:lvl5pPr>
      <a:lvl6pPr marL="2286111" algn="l" defTabSz="914445" rtl="0" eaLnBrk="1" latinLnBrk="0" hangingPunct="1">
        <a:defRPr sz="1800" kern="1200">
          <a:solidFill>
            <a:schemeClr val="tx1"/>
          </a:solidFill>
          <a:latin typeface="+mn-lt"/>
          <a:ea typeface="+mn-ea"/>
          <a:cs typeface="+mn-cs"/>
        </a:defRPr>
      </a:lvl6pPr>
      <a:lvl7pPr marL="2743334" algn="l" defTabSz="914445" rtl="0" eaLnBrk="1" latinLnBrk="0" hangingPunct="1">
        <a:defRPr sz="1800" kern="1200">
          <a:solidFill>
            <a:schemeClr val="tx1"/>
          </a:solidFill>
          <a:latin typeface="+mn-lt"/>
          <a:ea typeface="+mn-ea"/>
          <a:cs typeface="+mn-cs"/>
        </a:defRPr>
      </a:lvl7pPr>
      <a:lvl8pPr marL="3200555" algn="l" defTabSz="914445" rtl="0" eaLnBrk="1" latinLnBrk="0" hangingPunct="1">
        <a:defRPr sz="1800" kern="1200">
          <a:solidFill>
            <a:schemeClr val="tx1"/>
          </a:solidFill>
          <a:latin typeface="+mn-lt"/>
          <a:ea typeface="+mn-ea"/>
          <a:cs typeface="+mn-cs"/>
        </a:defRPr>
      </a:lvl8pPr>
      <a:lvl9pPr marL="3657778" algn="l" defTabSz="91444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hyperlink" Target="http://upload.wikimedia.org/wikipedia/commons/a/a5/Goa.ogg"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4286" y="5239658"/>
            <a:ext cx="8156592" cy="646331"/>
          </a:xfrm>
          <a:prstGeom prst="rect">
            <a:avLst/>
          </a:prstGeom>
          <a:noFill/>
        </p:spPr>
        <p:txBody>
          <a:bodyPr wrap="none" rtlCol="0">
            <a:spAutoFit/>
          </a:bodyPr>
          <a:lstStyle/>
          <a:p>
            <a:r>
              <a:rPr lang="en-IN" sz="3600" b="1" spc="50" dirty="0">
                <a:ln w="0"/>
                <a:solidFill>
                  <a:schemeClr val="bg2"/>
                </a:solidFill>
                <a:effectLst>
                  <a:outerShdw blurRad="50800" dist="38100" dir="18900000" algn="bl" rotWithShape="0">
                    <a:prstClr val="black">
                      <a:alpha val="40000"/>
                    </a:prstClr>
                  </a:outerShdw>
                </a:effectLst>
              </a:rPr>
              <a:t>Inner Power –  Unlock the Power within </a:t>
            </a:r>
          </a:p>
        </p:txBody>
      </p:sp>
      <p:sp>
        <p:nvSpPr>
          <p:cNvPr id="9" name="TextBox 8"/>
          <p:cNvSpPr txBox="1"/>
          <p:nvPr/>
        </p:nvSpPr>
        <p:spPr>
          <a:xfrm>
            <a:off x="8089565" y="6014176"/>
            <a:ext cx="2477730" cy="523220"/>
          </a:xfrm>
          <a:prstGeom prst="rect">
            <a:avLst/>
          </a:prstGeom>
          <a:noFill/>
        </p:spPr>
        <p:txBody>
          <a:bodyPr wrap="square" rtlCol="0">
            <a:spAutoFit/>
          </a:bodyPr>
          <a:lstStyle/>
          <a:p>
            <a:r>
              <a:rPr lang="en-IN" sz="2800" b="1" spc="50" dirty="0">
                <a:ln w="0"/>
                <a:solidFill>
                  <a:schemeClr val="bg2"/>
                </a:solidFill>
                <a:effectLst>
                  <a:outerShdw blurRad="50800" dist="38100" dir="2700000" algn="tl" rotWithShape="0">
                    <a:prstClr val="black">
                      <a:alpha val="40000"/>
                    </a:prstClr>
                  </a:outerShdw>
                </a:effectLst>
              </a:rPr>
              <a:t>Sept 27</a:t>
            </a:r>
            <a:r>
              <a:rPr lang="en-IN" sz="2800" b="1" spc="50" baseline="30000" dirty="0">
                <a:ln w="0"/>
                <a:solidFill>
                  <a:schemeClr val="bg2"/>
                </a:solidFill>
                <a:effectLst>
                  <a:outerShdw blurRad="50800" dist="38100" dir="2700000" algn="tl" rotWithShape="0">
                    <a:prstClr val="black">
                      <a:alpha val="40000"/>
                    </a:prstClr>
                  </a:outerShdw>
                </a:effectLst>
              </a:rPr>
              <a:t>th</a:t>
            </a:r>
            <a:r>
              <a:rPr lang="en-IN" sz="2800" b="1" spc="50" dirty="0">
                <a:ln w="0"/>
                <a:solidFill>
                  <a:schemeClr val="bg2"/>
                </a:solidFill>
                <a:effectLst>
                  <a:outerShdw blurRad="50800" dist="38100" dir="2700000" algn="tl" rotWithShape="0">
                    <a:prstClr val="black">
                      <a:alpha val="40000"/>
                    </a:prstClr>
                  </a:outerShdw>
                </a:effectLst>
              </a:rPr>
              <a:t> -28th</a:t>
            </a:r>
          </a:p>
        </p:txBody>
      </p:sp>
      <p:sp>
        <p:nvSpPr>
          <p:cNvPr id="11" name="TextBox 10"/>
          <p:cNvSpPr txBox="1"/>
          <p:nvPr/>
        </p:nvSpPr>
        <p:spPr>
          <a:xfrm>
            <a:off x="1005759" y="5888807"/>
            <a:ext cx="5071453" cy="707886"/>
          </a:xfrm>
          <a:prstGeom prst="rect">
            <a:avLst/>
          </a:prstGeom>
          <a:noFill/>
        </p:spPr>
        <p:txBody>
          <a:bodyPr wrap="none" rtlCol="0">
            <a:spAutoFit/>
          </a:bodyPr>
          <a:lstStyle/>
          <a:p>
            <a:r>
              <a:rPr lang="en-IN" sz="4000" b="1" dirty="0">
                <a:solidFill>
                  <a:schemeClr val="bg1"/>
                </a:solidFill>
              </a:rPr>
              <a:t>Holiday Inn Resort Goa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348" y="831273"/>
            <a:ext cx="6473727" cy="3657600"/>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1459066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027516" y="163806"/>
            <a:ext cx="6759351" cy="646331"/>
          </a:xfrm>
          <a:prstGeom prst="rect">
            <a:avLst/>
          </a:prstGeom>
          <a:noFill/>
        </p:spPr>
        <p:txBody>
          <a:bodyPr wrap="none" rtlCol="0">
            <a:spAutoFit/>
          </a:bodyPr>
          <a:lstStyle/>
          <a:p>
            <a:r>
              <a:rPr lang="en-IN" sz="3600" dirty="0" smtClean="0">
                <a:ln w="0"/>
                <a:solidFill>
                  <a:schemeClr val="accent4">
                    <a:lumMod val="40000"/>
                    <a:lumOff val="60000"/>
                  </a:schemeClr>
                </a:solidFill>
                <a:effectLst>
                  <a:outerShdw blurRad="50800" dist="38100" dir="2700000" algn="tl" rotWithShape="0">
                    <a:prstClr val="black">
                      <a:alpha val="40000"/>
                    </a:prstClr>
                  </a:outerShdw>
                </a:effectLst>
              </a:rPr>
              <a:t>Inner Power – Go Live Your Dreams</a:t>
            </a:r>
            <a:endParaRPr lang="en-IN" sz="3600" dirty="0">
              <a:ln w="0"/>
              <a:solidFill>
                <a:schemeClr val="accent4">
                  <a:lumMod val="40000"/>
                  <a:lumOff val="60000"/>
                </a:schemeClr>
              </a:solidFill>
              <a:effectLst>
                <a:outerShdw blurRad="50800" dist="38100" dir="2700000" algn="tl" rotWithShape="0">
                  <a:prstClr val="black">
                    <a:alpha val="40000"/>
                  </a:prstClr>
                </a:outerShdw>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819" y="-140783"/>
            <a:ext cx="2069522" cy="1655617"/>
          </a:xfrm>
          <a:prstGeom prst="rect">
            <a:avLst/>
          </a:prstGeom>
          <a:effectLst/>
        </p:spPr>
      </p:pic>
      <p:sp>
        <p:nvSpPr>
          <p:cNvPr id="2" name="Rectangle 1"/>
          <p:cNvSpPr/>
          <p:nvPr/>
        </p:nvSpPr>
        <p:spPr>
          <a:xfrm>
            <a:off x="2221186" y="810137"/>
            <a:ext cx="1501052" cy="461665"/>
          </a:xfrm>
          <a:prstGeom prst="rect">
            <a:avLst/>
          </a:prstGeom>
        </p:spPr>
        <p:txBody>
          <a:bodyPr wrap="none">
            <a:spAutoFit/>
          </a:bodyPr>
          <a:lstStyle/>
          <a:p>
            <a:r>
              <a:rPr lang="en-IN" sz="2400" dirty="0" smtClean="0">
                <a:ln w="0"/>
                <a:solidFill>
                  <a:schemeClr val="accent4">
                    <a:lumMod val="40000"/>
                    <a:lumOff val="60000"/>
                  </a:schemeClr>
                </a:solidFill>
                <a:effectLst>
                  <a:outerShdw blurRad="50800" dist="38100" dir="2700000" algn="tl" rotWithShape="0">
                    <a:prstClr val="black">
                      <a:alpha val="40000"/>
                    </a:prstClr>
                  </a:outerShdw>
                </a:effectLst>
              </a:rPr>
              <a:t>Organizers</a:t>
            </a:r>
            <a:endParaRPr lang="en-IN" sz="2400" dirty="0">
              <a:ln w="0"/>
              <a:solidFill>
                <a:schemeClr val="accent4">
                  <a:lumMod val="40000"/>
                  <a:lumOff val="60000"/>
                </a:schemeClr>
              </a:solidFill>
              <a:effectLst>
                <a:outerShdw blurRad="50800" dist="38100" dir="2700000" algn="tl" rotWithShape="0">
                  <a:prstClr val="black">
                    <a:alpha val="40000"/>
                  </a:prstClr>
                </a:outerShdw>
              </a:effectLst>
            </a:endParaRPr>
          </a:p>
        </p:txBody>
      </p:sp>
      <p:sp>
        <p:nvSpPr>
          <p:cNvPr id="3" name="TextBox 2"/>
          <p:cNvSpPr txBox="1"/>
          <p:nvPr/>
        </p:nvSpPr>
        <p:spPr>
          <a:xfrm>
            <a:off x="1747157" y="2008414"/>
            <a:ext cx="5599674" cy="830997"/>
          </a:xfrm>
          <a:prstGeom prst="rect">
            <a:avLst/>
          </a:prstGeom>
          <a:noFill/>
        </p:spPr>
        <p:txBody>
          <a:bodyPr wrap="none" rtlCol="0">
            <a:spAutoFit/>
          </a:bodyPr>
          <a:lstStyle/>
          <a:p>
            <a:r>
              <a:rPr lang="en-IN" sz="2400" dirty="0" smtClean="0">
                <a:solidFill>
                  <a:schemeClr val="accent4">
                    <a:lumMod val="20000"/>
                    <a:lumOff val="80000"/>
                  </a:schemeClr>
                </a:solidFill>
              </a:rPr>
              <a:t>Organizers : Inner Power / Coach to success</a:t>
            </a:r>
          </a:p>
          <a:p>
            <a:r>
              <a:rPr lang="en-IN" sz="2400" dirty="0" smtClean="0">
                <a:solidFill>
                  <a:schemeClr val="accent4">
                    <a:lumMod val="20000"/>
                    <a:lumOff val="80000"/>
                  </a:schemeClr>
                </a:solidFill>
              </a:rPr>
              <a:t>Co-</a:t>
            </a:r>
            <a:r>
              <a:rPr lang="en-IN" sz="2400" dirty="0" err="1" smtClean="0">
                <a:solidFill>
                  <a:schemeClr val="accent4">
                    <a:lumMod val="20000"/>
                    <a:lumOff val="80000"/>
                  </a:schemeClr>
                </a:solidFill>
              </a:rPr>
              <a:t>orgainzers</a:t>
            </a:r>
            <a:r>
              <a:rPr lang="en-IN" sz="2400" dirty="0" smtClean="0">
                <a:solidFill>
                  <a:schemeClr val="accent4">
                    <a:lumMod val="20000"/>
                    <a:lumOff val="80000"/>
                  </a:schemeClr>
                </a:solidFill>
              </a:rPr>
              <a:t>: </a:t>
            </a:r>
            <a:r>
              <a:rPr lang="en-IN" sz="2400" dirty="0" err="1">
                <a:solidFill>
                  <a:schemeClr val="accent4">
                    <a:lumMod val="20000"/>
                    <a:lumOff val="80000"/>
                  </a:schemeClr>
                </a:solidFill>
              </a:rPr>
              <a:t>E</a:t>
            </a:r>
            <a:r>
              <a:rPr lang="en-IN" sz="2400" dirty="0" err="1" smtClean="0">
                <a:solidFill>
                  <a:schemeClr val="accent4">
                    <a:lumMod val="20000"/>
                    <a:lumOff val="80000"/>
                  </a:schemeClr>
                </a:solidFill>
              </a:rPr>
              <a:t>lan</a:t>
            </a:r>
            <a:r>
              <a:rPr lang="en-IN" sz="2400" dirty="0" smtClean="0">
                <a:solidFill>
                  <a:schemeClr val="accent4">
                    <a:lumMod val="20000"/>
                    <a:lumOff val="80000"/>
                  </a:schemeClr>
                </a:solidFill>
              </a:rPr>
              <a:t> </a:t>
            </a:r>
            <a:r>
              <a:rPr lang="en-IN" sz="2400" dirty="0" err="1" smtClean="0">
                <a:solidFill>
                  <a:schemeClr val="accent4">
                    <a:lumMod val="20000"/>
                    <a:lumOff val="80000"/>
                  </a:schemeClr>
                </a:solidFill>
              </a:rPr>
              <a:t>Tattva</a:t>
            </a:r>
            <a:endParaRPr lang="en-IN" sz="2400" dirty="0">
              <a:solidFill>
                <a:schemeClr val="accent4">
                  <a:lumMod val="20000"/>
                  <a:lumOff val="80000"/>
                </a:schemeClr>
              </a:solidFill>
            </a:endParaRPr>
          </a:p>
        </p:txBody>
      </p:sp>
    </p:spTree>
    <p:extLst>
      <p:ext uri="{BB962C8B-B14F-4D97-AF65-F5344CB8AC3E}">
        <p14:creationId xmlns:p14="http://schemas.microsoft.com/office/powerpoint/2010/main" val="853106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027516" y="163806"/>
            <a:ext cx="6759351" cy="646331"/>
          </a:xfrm>
          <a:prstGeom prst="rect">
            <a:avLst/>
          </a:prstGeom>
          <a:noFill/>
        </p:spPr>
        <p:txBody>
          <a:bodyPr wrap="none" rtlCol="0">
            <a:spAutoFit/>
          </a:bodyPr>
          <a:lstStyle/>
          <a:p>
            <a:r>
              <a:rPr lang="en-IN" sz="3600" dirty="0" smtClean="0">
                <a:ln w="0"/>
                <a:solidFill>
                  <a:schemeClr val="accent4">
                    <a:lumMod val="40000"/>
                    <a:lumOff val="60000"/>
                  </a:schemeClr>
                </a:solidFill>
                <a:effectLst>
                  <a:outerShdw blurRad="50800" dist="38100" dir="2700000" algn="tl" rotWithShape="0">
                    <a:prstClr val="black">
                      <a:alpha val="40000"/>
                    </a:prstClr>
                  </a:outerShdw>
                </a:effectLst>
              </a:rPr>
              <a:t>Inner Power – Go Live Your Dreams</a:t>
            </a:r>
            <a:endParaRPr lang="en-IN" sz="3600" dirty="0">
              <a:ln w="0"/>
              <a:solidFill>
                <a:schemeClr val="accent4">
                  <a:lumMod val="40000"/>
                  <a:lumOff val="60000"/>
                </a:schemeClr>
              </a:solidFill>
              <a:effectLst>
                <a:outerShdw blurRad="50800" dist="38100" dir="2700000" algn="tl" rotWithShape="0">
                  <a:prstClr val="black">
                    <a:alpha val="40000"/>
                  </a:prstClr>
                </a:outerShdw>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819" y="-140783"/>
            <a:ext cx="2069522" cy="1655617"/>
          </a:xfrm>
          <a:prstGeom prst="rect">
            <a:avLst/>
          </a:prstGeom>
          <a:effectLst/>
        </p:spPr>
      </p:pic>
      <p:sp>
        <p:nvSpPr>
          <p:cNvPr id="2" name="Rectangle 1"/>
          <p:cNvSpPr/>
          <p:nvPr/>
        </p:nvSpPr>
        <p:spPr>
          <a:xfrm>
            <a:off x="2221186" y="810137"/>
            <a:ext cx="3874972" cy="461665"/>
          </a:xfrm>
          <a:prstGeom prst="rect">
            <a:avLst/>
          </a:prstGeom>
        </p:spPr>
        <p:txBody>
          <a:bodyPr wrap="none">
            <a:spAutoFit/>
          </a:bodyPr>
          <a:lstStyle/>
          <a:p>
            <a:r>
              <a:rPr lang="en-IN" sz="2400" dirty="0" smtClean="0">
                <a:ln w="0"/>
                <a:solidFill>
                  <a:schemeClr val="accent4">
                    <a:lumMod val="40000"/>
                    <a:lumOff val="60000"/>
                  </a:schemeClr>
                </a:solidFill>
                <a:effectLst>
                  <a:outerShdw blurRad="50800" dist="38100" dir="2700000" algn="tl" rotWithShape="0">
                    <a:prstClr val="black">
                      <a:alpha val="40000"/>
                    </a:prstClr>
                  </a:outerShdw>
                </a:effectLst>
              </a:rPr>
              <a:t>Registration Page - Take Away</a:t>
            </a:r>
            <a:endParaRPr lang="en-IN" sz="2400" dirty="0">
              <a:ln w="0"/>
              <a:solidFill>
                <a:schemeClr val="accent4">
                  <a:lumMod val="40000"/>
                  <a:lumOff val="60000"/>
                </a:schemeClr>
              </a:solidFill>
              <a:effectLst>
                <a:outerShdw blurRad="50800" dist="38100" dir="2700000" algn="tl" rotWithShape="0">
                  <a:prstClr val="black">
                    <a:alpha val="40000"/>
                  </a:prstClr>
                </a:outerShdw>
              </a:effectLst>
            </a:endParaRPr>
          </a:p>
        </p:txBody>
      </p:sp>
      <p:sp>
        <p:nvSpPr>
          <p:cNvPr id="4" name="Rectangle 1"/>
          <p:cNvSpPr>
            <a:spLocks noChangeArrowheads="1"/>
          </p:cNvSpPr>
          <p:nvPr/>
        </p:nvSpPr>
        <p:spPr bwMode="auto">
          <a:xfrm>
            <a:off x="249382" y="1480802"/>
            <a:ext cx="11556175" cy="528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25392" rIns="91440" bIns="0" numCol="1" anchor="ctr" anchorCtr="0" compatLnSpc="1">
            <a:prstTxWarp prst="textNoShape">
              <a:avLst/>
            </a:prstTxWarp>
            <a:spAutoFit/>
          </a:bodyPr>
          <a:lstStyle/>
          <a:p>
            <a:r>
              <a:rPr lang="en-IN" b="1" u="sng" dirty="0">
                <a:solidFill>
                  <a:schemeClr val="accent4">
                    <a:lumMod val="20000"/>
                    <a:lumOff val="80000"/>
                  </a:schemeClr>
                </a:solidFill>
              </a:rPr>
              <a:t>Be a Part of INNER POWER and Begin Your Personal Success </a:t>
            </a:r>
            <a:r>
              <a:rPr lang="en-IN" b="1" u="sng" dirty="0" smtClean="0">
                <a:solidFill>
                  <a:schemeClr val="accent4">
                    <a:lumMod val="20000"/>
                    <a:lumOff val="80000"/>
                  </a:schemeClr>
                </a:solidFill>
              </a:rPr>
              <a:t>Journey</a:t>
            </a:r>
          </a:p>
          <a:p>
            <a:endParaRPr lang="en-IN" dirty="0">
              <a:solidFill>
                <a:schemeClr val="accent4">
                  <a:lumMod val="20000"/>
                  <a:lumOff val="80000"/>
                </a:schemeClr>
              </a:solidFill>
            </a:endParaRPr>
          </a:p>
          <a:p>
            <a:r>
              <a:rPr lang="en-IN" b="1" dirty="0">
                <a:solidFill>
                  <a:schemeClr val="accent4">
                    <a:lumMod val="20000"/>
                    <a:lumOff val="80000"/>
                  </a:schemeClr>
                </a:solidFill>
              </a:rPr>
              <a:t>Immerse yourself in Motivational Talks and Workshops, plus Keynotes and Special Events</a:t>
            </a:r>
            <a:r>
              <a:rPr lang="en-IN" dirty="0">
                <a:solidFill>
                  <a:schemeClr val="accent4">
                    <a:lumMod val="20000"/>
                    <a:lumOff val="80000"/>
                  </a:schemeClr>
                </a:solidFill>
              </a:rPr>
              <a:t> -- It's ALL included with your Registration -- plus breakfast, lunch, reception and the evening party.</a:t>
            </a:r>
          </a:p>
          <a:p>
            <a:r>
              <a:rPr lang="en-IN" b="1" dirty="0">
                <a:solidFill>
                  <a:schemeClr val="accent4">
                    <a:lumMod val="20000"/>
                    <a:lumOff val="80000"/>
                  </a:schemeClr>
                </a:solidFill>
              </a:rPr>
              <a:t>This is your best opportunity in 2014</a:t>
            </a:r>
            <a:r>
              <a:rPr lang="en-IN" dirty="0">
                <a:solidFill>
                  <a:schemeClr val="accent4">
                    <a:lumMod val="20000"/>
                    <a:lumOff val="80000"/>
                  </a:schemeClr>
                </a:solidFill>
              </a:rPr>
              <a:t> to network with the most active and passionate minds.</a:t>
            </a:r>
          </a:p>
          <a:p>
            <a:r>
              <a:rPr lang="en-IN" b="1" dirty="0">
                <a:solidFill>
                  <a:schemeClr val="accent4">
                    <a:lumMod val="20000"/>
                    <a:lumOff val="80000"/>
                  </a:schemeClr>
                </a:solidFill>
              </a:rPr>
              <a:t>Confer with leading coaches and experts, thought leaders, innovators, and sports genius</a:t>
            </a:r>
            <a:r>
              <a:rPr lang="en-IN" dirty="0">
                <a:solidFill>
                  <a:schemeClr val="accent4">
                    <a:lumMod val="20000"/>
                    <a:lumOff val="80000"/>
                  </a:schemeClr>
                </a:solidFill>
              </a:rPr>
              <a:t> as they share their experiences, expertise and enthusiasm with you.  You'll take away the actionable knowledge, valuable contacts, and inspiration you need to achieve your objectives.</a:t>
            </a:r>
          </a:p>
          <a:p>
            <a:r>
              <a:rPr lang="en-IN" b="1" dirty="0">
                <a:solidFill>
                  <a:schemeClr val="accent4">
                    <a:lumMod val="20000"/>
                    <a:lumOff val="80000"/>
                  </a:schemeClr>
                </a:solidFill>
              </a:rPr>
              <a:t>Get ready for a dynamic, stimulating weekend </a:t>
            </a:r>
            <a:r>
              <a:rPr lang="en-IN" dirty="0">
                <a:solidFill>
                  <a:schemeClr val="accent4">
                    <a:lumMod val="20000"/>
                    <a:lumOff val="80000"/>
                  </a:schemeClr>
                </a:solidFill>
              </a:rPr>
              <a:t>of focused learning, brainstorming, problem-solving, networking, and collaborating with life coaches, experts, colleagues and peers.  If you can are passionate mind, looking to make your life a passionate one.. this workshop is for you.</a:t>
            </a:r>
          </a:p>
          <a:p>
            <a:r>
              <a:rPr lang="en-IN" b="1" dirty="0">
                <a:solidFill>
                  <a:schemeClr val="accent4">
                    <a:lumMod val="20000"/>
                    <a:lumOff val="80000"/>
                  </a:schemeClr>
                </a:solidFill>
              </a:rPr>
              <a:t>Don't forget your peers and colleagues!  </a:t>
            </a:r>
            <a:endParaRPr lang="en-IN" dirty="0">
              <a:solidFill>
                <a:schemeClr val="accent4">
                  <a:lumMod val="20000"/>
                  <a:lumOff val="80000"/>
                </a:schemeClr>
              </a:solidFill>
            </a:endParaRPr>
          </a:p>
          <a:p>
            <a:r>
              <a:rPr lang="en-IN" dirty="0">
                <a:solidFill>
                  <a:schemeClr val="accent4">
                    <a:lumMod val="20000"/>
                    <a:lumOff val="80000"/>
                  </a:schemeClr>
                </a:solidFill>
              </a:rPr>
              <a:t/>
            </a:r>
            <a:br>
              <a:rPr lang="en-IN" dirty="0">
                <a:solidFill>
                  <a:schemeClr val="accent4">
                    <a:lumMod val="20000"/>
                    <a:lumOff val="80000"/>
                  </a:schemeClr>
                </a:solidFill>
              </a:rPr>
            </a:br>
            <a:r>
              <a:rPr lang="en-IN" dirty="0">
                <a:solidFill>
                  <a:schemeClr val="accent4">
                    <a:lumMod val="20000"/>
                    <a:lumOff val="80000"/>
                  </a:schemeClr>
                </a:solidFill>
              </a:rPr>
              <a:t>Make sure all your key players are attending this year</a:t>
            </a:r>
            <a:r>
              <a:rPr lang="en-IN" dirty="0" smtClean="0">
                <a:solidFill>
                  <a:schemeClr val="accent4">
                    <a:lumMod val="20000"/>
                    <a:lumOff val="80000"/>
                  </a:schemeClr>
                </a:solidFill>
              </a:rPr>
              <a:t>.</a:t>
            </a:r>
          </a:p>
          <a:p>
            <a:endParaRPr lang="en-IN" dirty="0">
              <a:solidFill>
                <a:schemeClr val="accent4">
                  <a:lumMod val="20000"/>
                  <a:lumOff val="80000"/>
                </a:schemeClr>
              </a:solidFill>
            </a:endParaRPr>
          </a:p>
          <a:p>
            <a:r>
              <a:rPr lang="en-IN" dirty="0" smtClean="0">
                <a:solidFill>
                  <a:schemeClr val="accent4">
                    <a:lumMod val="20000"/>
                    <a:lumOff val="80000"/>
                  </a:schemeClr>
                </a:solidFill>
              </a:rPr>
              <a:t>Click to view conference rates and information, Member, Group and Academic discounts.</a:t>
            </a:r>
          </a:p>
          <a:p>
            <a:r>
              <a:rPr lang="en-IN" dirty="0" smtClean="0">
                <a:solidFill>
                  <a:schemeClr val="accent4">
                    <a:lumMod val="20000"/>
                    <a:lumOff val="80000"/>
                  </a:schemeClr>
                </a:solidFill>
              </a:rPr>
              <a:t>REGISTER TODAY</a:t>
            </a:r>
            <a:endParaRPr lang="en-IN" dirty="0">
              <a:solidFill>
                <a:schemeClr val="accent4">
                  <a:lumMod val="20000"/>
                  <a:lumOff val="80000"/>
                </a:schemeClr>
              </a:solidFill>
            </a:endParaRPr>
          </a:p>
          <a:p>
            <a:r>
              <a:rPr lang="en-IN" b="1" dirty="0">
                <a:solidFill>
                  <a:schemeClr val="accent4">
                    <a:lumMod val="20000"/>
                    <a:lumOff val="80000"/>
                  </a:schemeClr>
                </a:solidFill>
              </a:rPr>
              <a:t/>
            </a:r>
            <a:br>
              <a:rPr lang="en-IN" b="1" dirty="0">
                <a:solidFill>
                  <a:schemeClr val="accent4">
                    <a:lumMod val="20000"/>
                    <a:lumOff val="80000"/>
                  </a:schemeClr>
                </a:solidFill>
              </a:rPr>
            </a:br>
            <a:endParaRPr kumimoji="0" lang="en-US" sz="1800" b="0" i="0" u="none" strike="noStrike" cap="none" normalizeH="0" baseline="0" dirty="0" smtClean="0">
              <a:ln>
                <a:noFill/>
              </a:ln>
              <a:solidFill>
                <a:schemeClr val="accent4">
                  <a:lumMod val="20000"/>
                  <a:lumOff val="80000"/>
                </a:schemeClr>
              </a:solidFill>
              <a:effectLst/>
              <a:latin typeface="Arial" panose="020B0604020202020204" pitchFamily="34" charset="0"/>
            </a:endParaRPr>
          </a:p>
        </p:txBody>
      </p:sp>
    </p:spTree>
    <p:extLst>
      <p:ext uri="{BB962C8B-B14F-4D97-AF65-F5344CB8AC3E}">
        <p14:creationId xmlns:p14="http://schemas.microsoft.com/office/powerpoint/2010/main" val="2493704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027516" y="163806"/>
            <a:ext cx="6759351" cy="646331"/>
          </a:xfrm>
          <a:prstGeom prst="rect">
            <a:avLst/>
          </a:prstGeom>
          <a:noFill/>
        </p:spPr>
        <p:txBody>
          <a:bodyPr wrap="none" rtlCol="0">
            <a:spAutoFit/>
          </a:bodyPr>
          <a:lstStyle/>
          <a:p>
            <a:r>
              <a:rPr lang="en-IN" sz="3600" dirty="0" smtClean="0">
                <a:ln w="0"/>
                <a:solidFill>
                  <a:schemeClr val="accent4">
                    <a:lumMod val="40000"/>
                    <a:lumOff val="60000"/>
                  </a:schemeClr>
                </a:solidFill>
                <a:effectLst>
                  <a:outerShdw blurRad="50800" dist="38100" dir="2700000" algn="tl" rotWithShape="0">
                    <a:prstClr val="black">
                      <a:alpha val="40000"/>
                    </a:prstClr>
                  </a:outerShdw>
                </a:effectLst>
              </a:rPr>
              <a:t>Inner Power – Go Live Your Dreams</a:t>
            </a:r>
            <a:endParaRPr lang="en-IN" sz="3600" dirty="0">
              <a:ln w="0"/>
              <a:solidFill>
                <a:schemeClr val="accent4">
                  <a:lumMod val="40000"/>
                  <a:lumOff val="60000"/>
                </a:schemeClr>
              </a:solidFill>
              <a:effectLst>
                <a:outerShdw blurRad="50800" dist="38100" dir="2700000" algn="tl" rotWithShape="0">
                  <a:prstClr val="black">
                    <a:alpha val="40000"/>
                  </a:prstClr>
                </a:outerShdw>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819" y="-140783"/>
            <a:ext cx="2069522" cy="1655617"/>
          </a:xfrm>
          <a:prstGeom prst="rect">
            <a:avLst/>
          </a:prstGeom>
          <a:effectLst/>
        </p:spPr>
      </p:pic>
      <p:sp>
        <p:nvSpPr>
          <p:cNvPr id="2" name="Rectangle 1"/>
          <p:cNvSpPr/>
          <p:nvPr/>
        </p:nvSpPr>
        <p:spPr>
          <a:xfrm>
            <a:off x="2221186" y="810137"/>
            <a:ext cx="2340769" cy="461665"/>
          </a:xfrm>
          <a:prstGeom prst="rect">
            <a:avLst/>
          </a:prstGeom>
        </p:spPr>
        <p:txBody>
          <a:bodyPr wrap="none">
            <a:spAutoFit/>
          </a:bodyPr>
          <a:lstStyle/>
          <a:p>
            <a:r>
              <a:rPr lang="en-IN" sz="2400" dirty="0" smtClean="0">
                <a:ln w="0"/>
                <a:solidFill>
                  <a:schemeClr val="accent4">
                    <a:lumMod val="40000"/>
                    <a:lumOff val="60000"/>
                  </a:schemeClr>
                </a:solidFill>
                <a:effectLst>
                  <a:outerShdw blurRad="50800" dist="38100" dir="2700000" algn="tl" rotWithShape="0">
                    <a:prstClr val="black">
                      <a:alpha val="40000"/>
                    </a:prstClr>
                  </a:outerShdw>
                </a:effectLst>
              </a:rPr>
              <a:t>Registration Page</a:t>
            </a:r>
            <a:endParaRPr lang="en-IN" sz="2400" dirty="0">
              <a:ln w="0"/>
              <a:solidFill>
                <a:schemeClr val="accent4">
                  <a:lumMod val="40000"/>
                  <a:lumOff val="60000"/>
                </a:schemeClr>
              </a:solidFill>
              <a:effectLst>
                <a:outerShdw blurRad="50800" dist="38100" dir="2700000" algn="tl" rotWithShape="0">
                  <a:prstClr val="black">
                    <a:alpha val="40000"/>
                  </a:prstClr>
                </a:outerShdw>
              </a:effectLst>
            </a:endParaRPr>
          </a:p>
        </p:txBody>
      </p:sp>
      <p:sp>
        <p:nvSpPr>
          <p:cNvPr id="4" name="Rectangle 1"/>
          <p:cNvSpPr>
            <a:spLocks noChangeArrowheads="1"/>
          </p:cNvSpPr>
          <p:nvPr/>
        </p:nvSpPr>
        <p:spPr bwMode="auto">
          <a:xfrm>
            <a:off x="387927" y="1910441"/>
            <a:ext cx="11649175" cy="3411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25392" rIns="91440" bIns="0" numCol="1" anchor="ctr" anchorCtr="0" compatLnSpc="1">
            <a:prstTxWarp prst="textNoShape">
              <a:avLst/>
            </a:prstTxWarp>
            <a:spAutoFit/>
          </a:bodyPr>
          <a:lstStyle/>
          <a:p>
            <a:r>
              <a:rPr lang="en-IN" sz="2000" dirty="0">
                <a:solidFill>
                  <a:schemeClr val="accent4">
                    <a:lumMod val="20000"/>
                    <a:lumOff val="80000"/>
                  </a:schemeClr>
                </a:solidFill>
              </a:rPr>
              <a:t>All fees are in </a:t>
            </a:r>
            <a:r>
              <a:rPr lang="en-IN" sz="2000" dirty="0" smtClean="0">
                <a:solidFill>
                  <a:schemeClr val="accent4">
                    <a:lumMod val="20000"/>
                    <a:lumOff val="80000"/>
                  </a:schemeClr>
                </a:solidFill>
              </a:rPr>
              <a:t>Indian rupees</a:t>
            </a:r>
            <a:r>
              <a:rPr lang="en-IN" sz="2000" dirty="0">
                <a:solidFill>
                  <a:schemeClr val="accent4">
                    <a:lumMod val="20000"/>
                    <a:lumOff val="80000"/>
                  </a:schemeClr>
                </a:solidFill>
              </a:rPr>
              <a:t/>
            </a:r>
            <a:br>
              <a:rPr lang="en-IN" sz="2000" dirty="0">
                <a:solidFill>
                  <a:schemeClr val="accent4">
                    <a:lumMod val="20000"/>
                    <a:lumOff val="80000"/>
                  </a:schemeClr>
                </a:solidFill>
              </a:rPr>
            </a:br>
            <a:r>
              <a:rPr lang="en-IN" sz="2000" b="1" dirty="0">
                <a:solidFill>
                  <a:schemeClr val="accent4">
                    <a:lumMod val="20000"/>
                    <a:lumOff val="80000"/>
                  </a:schemeClr>
                </a:solidFill>
              </a:rPr>
              <a:t>** Super Early Bird and Early Bird</a:t>
            </a:r>
            <a:r>
              <a:rPr lang="en-IN" sz="2000" dirty="0">
                <a:solidFill>
                  <a:schemeClr val="accent4">
                    <a:lumMod val="20000"/>
                    <a:lumOff val="80000"/>
                  </a:schemeClr>
                </a:solidFill>
              </a:rPr>
              <a:t> registrations do not have a specified cut-off date.  These registrations are based on a first-come / first-served basis and will be available until the maximum quantities have been met.</a:t>
            </a:r>
          </a:p>
          <a:p>
            <a:r>
              <a:rPr lang="en-IN" sz="2000" b="1" dirty="0">
                <a:solidFill>
                  <a:schemeClr val="accent4">
                    <a:lumMod val="20000"/>
                    <a:lumOff val="80000"/>
                  </a:schemeClr>
                </a:solidFill>
              </a:rPr>
              <a:t>Groups of 20 or more</a:t>
            </a:r>
            <a:r>
              <a:rPr lang="en-IN" sz="2000" dirty="0">
                <a:solidFill>
                  <a:schemeClr val="accent4">
                    <a:lumMod val="20000"/>
                    <a:lumOff val="80000"/>
                  </a:schemeClr>
                </a:solidFill>
              </a:rPr>
              <a:t> should contact </a:t>
            </a:r>
            <a:r>
              <a:rPr lang="en-IN" sz="2000" u="sng" dirty="0" smtClean="0">
                <a:solidFill>
                  <a:schemeClr val="accent4">
                    <a:lumMod val="20000"/>
                    <a:lumOff val="80000"/>
                  </a:schemeClr>
                </a:solidFill>
              </a:rPr>
              <a:t>Gaurav Singh (      )</a:t>
            </a:r>
            <a:r>
              <a:rPr lang="en-IN" sz="2000" dirty="0">
                <a:solidFill>
                  <a:schemeClr val="accent4">
                    <a:lumMod val="20000"/>
                    <a:lumOff val="80000"/>
                  </a:schemeClr>
                </a:solidFill>
              </a:rPr>
              <a:t> Registration Coordinator, for additional pricing.</a:t>
            </a:r>
          </a:p>
          <a:p>
            <a:r>
              <a:rPr lang="en-IN" sz="2000" b="1" dirty="0">
                <a:solidFill>
                  <a:schemeClr val="accent4">
                    <a:lumMod val="20000"/>
                    <a:lumOff val="80000"/>
                  </a:schemeClr>
                </a:solidFill>
              </a:rPr>
              <a:t>PAYMENT METHODS:</a:t>
            </a:r>
          </a:p>
          <a:p>
            <a:r>
              <a:rPr lang="en-IN" sz="2000" b="1" dirty="0" smtClean="0">
                <a:solidFill>
                  <a:schemeClr val="accent4">
                    <a:lumMod val="20000"/>
                    <a:lumOff val="80000"/>
                  </a:schemeClr>
                </a:solidFill>
              </a:rPr>
              <a:t>Inner Power 2014 </a:t>
            </a:r>
            <a:r>
              <a:rPr lang="en-IN" sz="2000" b="1" dirty="0">
                <a:solidFill>
                  <a:schemeClr val="accent4">
                    <a:lumMod val="20000"/>
                    <a:lumOff val="80000"/>
                  </a:schemeClr>
                </a:solidFill>
              </a:rPr>
              <a:t>accepts </a:t>
            </a:r>
            <a:r>
              <a:rPr lang="en-IN" sz="2000" b="1" dirty="0" smtClean="0">
                <a:solidFill>
                  <a:schemeClr val="accent4">
                    <a:lumMod val="20000"/>
                    <a:lumOff val="80000"/>
                  </a:schemeClr>
                </a:solidFill>
              </a:rPr>
              <a:t>Debit card, Visa, MasterCard, Cash transfer payments</a:t>
            </a:r>
            <a:r>
              <a:rPr lang="en-IN" sz="2000" b="1" dirty="0">
                <a:solidFill>
                  <a:schemeClr val="accent4">
                    <a:lumMod val="20000"/>
                    <a:lumOff val="80000"/>
                  </a:schemeClr>
                </a:solidFill>
              </a:rPr>
              <a:t>. </a:t>
            </a:r>
            <a:endParaRPr lang="en-IN" sz="2000" dirty="0">
              <a:solidFill>
                <a:schemeClr val="accent4">
                  <a:lumMod val="20000"/>
                  <a:lumOff val="80000"/>
                </a:schemeClr>
              </a:solidFill>
            </a:endParaRPr>
          </a:p>
          <a:p>
            <a:r>
              <a:rPr lang="en-IN" sz="2000" dirty="0">
                <a:solidFill>
                  <a:schemeClr val="accent4">
                    <a:lumMod val="20000"/>
                    <a:lumOff val="80000"/>
                  </a:schemeClr>
                </a:solidFill>
              </a:rPr>
              <a:t> </a:t>
            </a:r>
          </a:p>
          <a:p>
            <a:r>
              <a:rPr lang="en-IN" sz="2000" b="1" dirty="0">
                <a:solidFill>
                  <a:schemeClr val="accent4">
                    <a:lumMod val="20000"/>
                    <a:lumOff val="80000"/>
                  </a:schemeClr>
                </a:solidFill>
              </a:rPr>
              <a:t>Please Make Check/Money Order Payable to:  </a:t>
            </a:r>
            <a:br>
              <a:rPr lang="en-IN" sz="2000" b="1" dirty="0">
                <a:solidFill>
                  <a:schemeClr val="accent4">
                    <a:lumMod val="20000"/>
                    <a:lumOff val="80000"/>
                  </a:schemeClr>
                </a:solidFill>
              </a:rPr>
            </a:br>
            <a:r>
              <a:rPr lang="en-IN" sz="2000" b="1" dirty="0" smtClean="0">
                <a:solidFill>
                  <a:schemeClr val="accent4">
                    <a:lumMod val="20000"/>
                    <a:lumOff val="80000"/>
                  </a:schemeClr>
                </a:solidFill>
              </a:rPr>
              <a:t>----------------------------------------------------------</a:t>
            </a:r>
          </a:p>
          <a:p>
            <a:endParaRPr lang="en-IN" sz="2000" b="1" dirty="0" smtClean="0">
              <a:solidFill>
                <a:schemeClr val="accent4">
                  <a:lumMod val="20000"/>
                  <a:lumOff val="80000"/>
                </a:schemeClr>
              </a:solidFill>
            </a:endParaRPr>
          </a:p>
          <a:p>
            <a:r>
              <a:rPr lang="en-IN" sz="2000" dirty="0" smtClean="0">
                <a:solidFill>
                  <a:schemeClr val="accent4">
                    <a:lumMod val="20000"/>
                    <a:lumOff val="80000"/>
                  </a:schemeClr>
                </a:solidFill>
              </a:rPr>
              <a:t> </a:t>
            </a:r>
            <a:r>
              <a:rPr lang="en-IN" sz="2000" dirty="0">
                <a:solidFill>
                  <a:schemeClr val="accent4">
                    <a:lumMod val="20000"/>
                    <a:lumOff val="80000"/>
                  </a:schemeClr>
                </a:solidFill>
              </a:rPr>
              <a:t>Please send a printed copy of your confirmation email along with your payment.</a:t>
            </a:r>
          </a:p>
        </p:txBody>
      </p:sp>
    </p:spTree>
    <p:extLst>
      <p:ext uri="{BB962C8B-B14F-4D97-AF65-F5344CB8AC3E}">
        <p14:creationId xmlns:p14="http://schemas.microsoft.com/office/powerpoint/2010/main" val="1162820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027516" y="163806"/>
            <a:ext cx="6759351" cy="646331"/>
          </a:xfrm>
          <a:prstGeom prst="rect">
            <a:avLst/>
          </a:prstGeom>
          <a:noFill/>
        </p:spPr>
        <p:txBody>
          <a:bodyPr wrap="none" rtlCol="0">
            <a:spAutoFit/>
          </a:bodyPr>
          <a:lstStyle/>
          <a:p>
            <a:r>
              <a:rPr lang="en-IN" sz="3600" dirty="0" smtClean="0">
                <a:ln w="0"/>
                <a:solidFill>
                  <a:schemeClr val="accent4">
                    <a:lumMod val="40000"/>
                    <a:lumOff val="60000"/>
                  </a:schemeClr>
                </a:solidFill>
                <a:effectLst>
                  <a:outerShdw blurRad="50800" dist="38100" dir="2700000" algn="tl" rotWithShape="0">
                    <a:prstClr val="black">
                      <a:alpha val="40000"/>
                    </a:prstClr>
                  </a:outerShdw>
                </a:effectLst>
              </a:rPr>
              <a:t>Inner Power – Go Live Your Dreams</a:t>
            </a:r>
            <a:endParaRPr lang="en-IN" sz="3600" dirty="0">
              <a:ln w="0"/>
              <a:solidFill>
                <a:schemeClr val="accent4">
                  <a:lumMod val="40000"/>
                  <a:lumOff val="60000"/>
                </a:schemeClr>
              </a:solidFill>
              <a:effectLst>
                <a:outerShdw blurRad="50800" dist="38100" dir="2700000" algn="tl" rotWithShape="0">
                  <a:prstClr val="black">
                    <a:alpha val="40000"/>
                  </a:prstClr>
                </a:outerShdw>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819" y="-140783"/>
            <a:ext cx="2069522" cy="1655617"/>
          </a:xfrm>
          <a:prstGeom prst="rect">
            <a:avLst/>
          </a:prstGeom>
          <a:effectLst/>
        </p:spPr>
      </p:pic>
      <p:sp>
        <p:nvSpPr>
          <p:cNvPr id="2" name="Rectangle 1"/>
          <p:cNvSpPr/>
          <p:nvPr/>
        </p:nvSpPr>
        <p:spPr>
          <a:xfrm>
            <a:off x="2221186" y="810137"/>
            <a:ext cx="2340769" cy="461665"/>
          </a:xfrm>
          <a:prstGeom prst="rect">
            <a:avLst/>
          </a:prstGeom>
        </p:spPr>
        <p:txBody>
          <a:bodyPr wrap="none">
            <a:spAutoFit/>
          </a:bodyPr>
          <a:lstStyle/>
          <a:p>
            <a:r>
              <a:rPr lang="en-IN" sz="2400" dirty="0" smtClean="0">
                <a:ln w="0"/>
                <a:solidFill>
                  <a:schemeClr val="accent4">
                    <a:lumMod val="40000"/>
                    <a:lumOff val="60000"/>
                  </a:schemeClr>
                </a:solidFill>
                <a:effectLst>
                  <a:outerShdw blurRad="50800" dist="38100" dir="2700000" algn="tl" rotWithShape="0">
                    <a:prstClr val="black">
                      <a:alpha val="40000"/>
                    </a:prstClr>
                  </a:outerShdw>
                </a:effectLst>
              </a:rPr>
              <a:t>Registration Page</a:t>
            </a:r>
            <a:endParaRPr lang="en-IN" sz="2400" dirty="0">
              <a:ln w="0"/>
              <a:solidFill>
                <a:schemeClr val="accent4">
                  <a:lumMod val="40000"/>
                  <a:lumOff val="60000"/>
                </a:schemeClr>
              </a:solidFill>
              <a:effectLst>
                <a:outerShdw blurRad="50800" dist="38100" dir="2700000" algn="tl" rotWithShape="0">
                  <a:prstClr val="black">
                    <a:alpha val="40000"/>
                  </a:prstClr>
                </a:outerShdw>
              </a:effectLst>
            </a:endParaRPr>
          </a:p>
        </p:txBody>
      </p:sp>
      <p:sp>
        <p:nvSpPr>
          <p:cNvPr id="4" name="Rectangle 1"/>
          <p:cNvSpPr>
            <a:spLocks noChangeArrowheads="1"/>
          </p:cNvSpPr>
          <p:nvPr/>
        </p:nvSpPr>
        <p:spPr bwMode="auto">
          <a:xfrm>
            <a:off x="524800" y="1730277"/>
            <a:ext cx="3556085" cy="476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accent1">
                    <a:lumMod val="20000"/>
                    <a:lumOff val="80000"/>
                  </a:schemeClr>
                </a:solidFill>
                <a:effectLst/>
                <a:latin typeface="Arial" panose="020B0604020202020204" pitchFamily="34" charset="0"/>
                <a:ea typeface="Times New Roman" panose="02020603050405020304" pitchFamily="18" charset="0"/>
              </a:rPr>
              <a:t>Inner Power Registration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accent1">
                  <a:lumMod val="20000"/>
                  <a:lumOff val="8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lumMod val="20000"/>
                    <a:lumOff val="80000"/>
                  </a:schemeClr>
                </a:solidFill>
                <a:effectLst/>
                <a:latin typeface="Calibri Light" panose="020F0302020204030204" pitchFamily="34" charset="0"/>
                <a:ea typeface="Times New Roman" panose="02020603050405020304" pitchFamily="18" charset="0"/>
                <a:cs typeface="Times New Roman" panose="02020603050405020304" pitchFamily="18" charset="0"/>
              </a:rPr>
              <a:t>Attendee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Registration Type * </a:t>
            </a:r>
          </a:p>
          <a:p>
            <a:pPr marR="0" lvl="0" algn="l" defTabSz="914400" rtl="0" eaLnBrk="0" fontAlgn="base" latinLnBrk="0" hangingPunct="0">
              <a:lnSpc>
                <a:spcPct val="100000"/>
              </a:lnSpc>
              <a:spcBef>
                <a:spcPct val="0"/>
              </a:spcBef>
              <a:spcAft>
                <a:spcPct val="0"/>
              </a:spcAft>
              <a:buClrTx/>
              <a:buSzTx/>
              <a:tabLst/>
            </a:pPr>
            <a:r>
              <a:rPr lang="en-US" sz="1400" dirty="0" smtClean="0">
                <a:solidFill>
                  <a:schemeClr val="accent4"/>
                </a:solidFill>
                <a:latin typeface="Calibri" panose="020F0502020204030204" pitchFamily="34" charset="0"/>
                <a:ea typeface="Times New Roman" panose="02020603050405020304" pitchFamily="18" charset="0"/>
                <a:cs typeface="Times New Roman" panose="02020603050405020304" pitchFamily="18" charset="0"/>
              </a:rPr>
              <a:t>O</a:t>
            </a:r>
            <a:r>
              <a:rPr lang="en-US" sz="1400" dirty="0" smtClean="0">
                <a:solidFill>
                  <a:schemeClr val="accent1">
                    <a:lumMod val="20000"/>
                    <a:lumOff val="80000"/>
                  </a:schemeClr>
                </a:solidFill>
                <a:latin typeface="Calibri" panose="020F0502020204030204" pitchFamily="34" charset="0"/>
                <a:ea typeface="Times New Roman" panose="02020603050405020304" pitchFamily="18" charset="0"/>
                <a:cs typeface="Times New Roman" panose="02020603050405020304" pitchFamily="18" charset="0"/>
              </a:rPr>
              <a:t> </a:t>
            </a:r>
            <a:r>
              <a:rPr kumimoji="0" lang="en-US" sz="1400" b="0" i="0" u="none" strike="noStrike" cap="none" normalizeH="0" baseline="0" dirty="0" smtClean="0">
                <a:ln>
                  <a:noFill/>
                </a:ln>
                <a:solidFill>
                  <a:schemeClr val="accent1">
                    <a:lumMod val="20000"/>
                    <a:lumOff val="80000"/>
                  </a:schemeClr>
                </a:solidFill>
                <a:effectLst/>
                <a:latin typeface="Calibri" panose="020F0502020204030204" pitchFamily="34" charset="0"/>
                <a:ea typeface="Times New Roman" panose="02020603050405020304" pitchFamily="18" charset="0"/>
                <a:cs typeface="Times New Roman" panose="02020603050405020304" pitchFamily="18" charset="0"/>
              </a:rPr>
              <a:t>Diamond  </a:t>
            </a:r>
            <a:r>
              <a:rPr kumimoji="0" lang="en-US" sz="1400" b="0" i="0" u="none" strike="noStrike" cap="none" normalizeH="0" baseline="0" dirty="0" smtClean="0">
                <a:ln>
                  <a:noFill/>
                </a:ln>
                <a:solidFill>
                  <a:schemeClr val="accent4"/>
                </a:solidFill>
                <a:effectLst/>
                <a:latin typeface="Calibri" panose="020F0502020204030204" pitchFamily="34" charset="0"/>
                <a:ea typeface="Times New Roman" panose="02020603050405020304" pitchFamily="18" charset="0"/>
                <a:cs typeface="Times New Roman" panose="02020603050405020304" pitchFamily="18" charset="0"/>
              </a:rPr>
              <a:t>O</a:t>
            </a:r>
            <a:r>
              <a:rPr kumimoji="0" lang="en-US" sz="1400" b="0" i="0" u="none" strike="noStrike" cap="none" normalizeH="0" dirty="0" smtClean="0">
                <a:ln>
                  <a:noFill/>
                </a:ln>
                <a:solidFill>
                  <a:schemeClr val="accent1">
                    <a:lumMod val="20000"/>
                    <a:lumOff val="80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sz="1400" b="0" i="0" u="none" strike="noStrike" cap="none" normalizeH="0" baseline="0" dirty="0" smtClean="0">
                <a:ln>
                  <a:noFill/>
                </a:ln>
                <a:solidFill>
                  <a:schemeClr val="accent1">
                    <a:lumMod val="20000"/>
                    <a:lumOff val="80000"/>
                  </a:schemeClr>
                </a:solidFill>
                <a:effectLst/>
                <a:latin typeface="Calibri" panose="020F0502020204030204" pitchFamily="34" charset="0"/>
                <a:ea typeface="Times New Roman" panose="02020603050405020304" pitchFamily="18" charset="0"/>
                <a:cs typeface="Times New Roman" panose="02020603050405020304" pitchFamily="18" charset="0"/>
              </a:rPr>
              <a:t>Golden </a:t>
            </a:r>
            <a:r>
              <a:rPr kumimoji="0" lang="en-US" sz="1400" b="0" i="0" u="none" strike="noStrike" cap="none" normalizeH="0" baseline="0" dirty="0" smtClean="0">
                <a:ln>
                  <a:noFill/>
                </a:ln>
                <a:solidFill>
                  <a:schemeClr val="accent4"/>
                </a:solidFill>
                <a:effectLst/>
                <a:latin typeface="Calibri" panose="020F0502020204030204" pitchFamily="34" charset="0"/>
                <a:ea typeface="Times New Roman" panose="02020603050405020304" pitchFamily="18" charset="0"/>
                <a:cs typeface="Times New Roman" panose="02020603050405020304" pitchFamily="18" charset="0"/>
              </a:rPr>
              <a:t>O</a:t>
            </a:r>
            <a:r>
              <a:rPr kumimoji="0" lang="en-US" sz="1400" b="0" i="0" u="none" strike="noStrike" cap="none" normalizeH="0" baseline="0" dirty="0" smtClean="0">
                <a:ln>
                  <a:noFill/>
                </a:ln>
                <a:solidFill>
                  <a:schemeClr val="accent1">
                    <a:lumMod val="20000"/>
                    <a:lumOff val="80000"/>
                  </a:schemeClr>
                </a:solidFill>
                <a:effectLst/>
                <a:latin typeface="Calibri" panose="020F0502020204030204" pitchFamily="34" charset="0"/>
                <a:ea typeface="Times New Roman" panose="02020603050405020304" pitchFamily="18" charset="0"/>
                <a:cs typeface="Times New Roman" panose="02020603050405020304" pitchFamily="18" charset="0"/>
              </a:rPr>
              <a:t> Silver </a:t>
            </a:r>
            <a:r>
              <a:rPr kumimoji="0" lang="en-US" sz="1400" b="0" i="0" u="none" strike="noStrike" cap="none" normalizeH="0" baseline="0" dirty="0" smtClean="0">
                <a:ln>
                  <a:noFill/>
                </a:ln>
                <a:solidFill>
                  <a:schemeClr val="accent4"/>
                </a:solidFill>
                <a:effectLst/>
                <a:latin typeface="Calibri" panose="020F0502020204030204" pitchFamily="34" charset="0"/>
                <a:ea typeface="Times New Roman" panose="02020603050405020304" pitchFamily="18" charset="0"/>
                <a:cs typeface="Times New Roman" panose="02020603050405020304" pitchFamily="18" charset="0"/>
              </a:rPr>
              <a:t>O</a:t>
            </a:r>
            <a:r>
              <a:rPr kumimoji="0" lang="en-US" sz="1400" b="0" i="0" u="none" strike="noStrike" cap="none" normalizeH="0" baseline="0" dirty="0" smtClean="0">
                <a:ln>
                  <a:noFill/>
                </a:ln>
                <a:solidFill>
                  <a:schemeClr val="accent1">
                    <a:lumMod val="20000"/>
                    <a:lumOff val="80000"/>
                  </a:schemeClr>
                </a:solidFill>
                <a:effectLst/>
                <a:latin typeface="Calibri" panose="020F0502020204030204" pitchFamily="34" charset="0"/>
                <a:ea typeface="Times New Roman" panose="02020603050405020304" pitchFamily="18" charset="0"/>
                <a:cs typeface="Times New Roman" panose="02020603050405020304" pitchFamily="18" charset="0"/>
              </a:rPr>
              <a:t> Student </a:t>
            </a:r>
            <a:endParaRPr kumimoji="0" lang="en-US" sz="1400" b="0" i="0" u="none" strike="noStrike" cap="none" normalizeH="0" baseline="0" dirty="0" smtClean="0">
              <a:ln>
                <a:noFill/>
              </a:ln>
              <a:solidFill>
                <a:schemeClr val="accent1">
                  <a:lumMod val="20000"/>
                  <a:lumOff val="80000"/>
                </a:schemeClr>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lumMod val="20000"/>
                    <a:lumOff val="80000"/>
                  </a:schemeClr>
                </a:solidFill>
                <a:effectLst/>
                <a:latin typeface="Calibri" panose="020F0502020204030204" pitchFamily="34" charset="0"/>
                <a:ea typeface="Times New Roman" panose="02020603050405020304" pitchFamily="18" charset="0"/>
                <a:cs typeface="Times New Roman" panose="02020603050405020304" pitchFamily="18" charset="0"/>
              </a:rPr>
              <a:t>From Goa</a:t>
            </a:r>
            <a:endParaRPr kumimoji="0" lang="en-US" sz="1400" b="0" i="0" u="none" strike="noStrike" cap="none" normalizeH="0" baseline="0" dirty="0" smtClean="0">
              <a:ln>
                <a:noFill/>
              </a:ln>
              <a:solidFill>
                <a:schemeClr val="accent1">
                  <a:lumMod val="20000"/>
                  <a:lumOff val="80000"/>
                </a:schemeClr>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solidFill>
                  <a:schemeClr val="accent4"/>
                </a:solidFill>
                <a:latin typeface="Calibri" panose="020F0502020204030204" pitchFamily="34" charset="0"/>
                <a:ea typeface="Times New Roman" panose="02020603050405020304" pitchFamily="18" charset="0"/>
                <a:cs typeface="Times New Roman" panose="02020603050405020304" pitchFamily="18" charset="0"/>
              </a:rPr>
              <a:t>O</a:t>
            </a:r>
            <a:r>
              <a:rPr lang="en-US" sz="1400" dirty="0" smtClean="0">
                <a:solidFill>
                  <a:schemeClr val="accent1">
                    <a:lumMod val="20000"/>
                    <a:lumOff val="80000"/>
                  </a:schemeClr>
                </a:solidFill>
                <a:latin typeface="Calibri" panose="020F0502020204030204" pitchFamily="34" charset="0"/>
                <a:ea typeface="Times New Roman" panose="02020603050405020304" pitchFamily="18" charset="0"/>
                <a:cs typeface="Times New Roman" panose="02020603050405020304" pitchFamily="18" charset="0"/>
              </a:rPr>
              <a:t> </a:t>
            </a:r>
            <a:r>
              <a:rPr kumimoji="0" lang="en-US" sz="1400" b="0" i="0" u="none" strike="noStrike" cap="none" normalizeH="0" baseline="0" dirty="0" smtClean="0">
                <a:ln>
                  <a:noFill/>
                </a:ln>
                <a:solidFill>
                  <a:schemeClr val="accent1">
                    <a:lumMod val="20000"/>
                    <a:lumOff val="80000"/>
                  </a:schemeClr>
                </a:solidFill>
                <a:effectLst/>
                <a:latin typeface="Calibri" panose="020F0502020204030204" pitchFamily="34" charset="0"/>
                <a:ea typeface="Times New Roman" panose="02020603050405020304" pitchFamily="18" charset="0"/>
                <a:cs typeface="Times New Roman" panose="02020603050405020304" pitchFamily="18" charset="0"/>
              </a:rPr>
              <a:t>Power  </a:t>
            </a:r>
            <a:r>
              <a:rPr kumimoji="0" lang="en-US" sz="1400" b="0" i="0" u="none" strike="noStrike" cap="none" normalizeH="0" baseline="0" dirty="0" smtClean="0">
                <a:ln>
                  <a:noFill/>
                </a:ln>
                <a:solidFill>
                  <a:schemeClr val="accent4"/>
                </a:solidFill>
                <a:effectLst/>
                <a:latin typeface="Calibri" panose="020F0502020204030204" pitchFamily="34" charset="0"/>
                <a:ea typeface="Times New Roman" panose="02020603050405020304" pitchFamily="18" charset="0"/>
                <a:cs typeface="Times New Roman" panose="02020603050405020304" pitchFamily="18" charset="0"/>
              </a:rPr>
              <a:t>O</a:t>
            </a:r>
            <a:r>
              <a:rPr kumimoji="0" lang="en-US" sz="1400" b="0" i="0" u="none" strike="noStrike" cap="none" normalizeH="0" baseline="0" dirty="0" smtClean="0">
                <a:ln>
                  <a:noFill/>
                </a:ln>
                <a:solidFill>
                  <a:schemeClr val="accent1">
                    <a:lumMod val="20000"/>
                    <a:lumOff val="80000"/>
                  </a:schemeClr>
                </a:solidFill>
                <a:effectLst/>
                <a:latin typeface="Calibri" panose="020F0502020204030204" pitchFamily="34" charset="0"/>
                <a:ea typeface="Times New Roman" panose="02020603050405020304" pitchFamily="18" charset="0"/>
                <a:cs typeface="Times New Roman" panose="02020603050405020304" pitchFamily="18" charset="0"/>
              </a:rPr>
              <a:t> Student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accent1">
                  <a:lumMod val="20000"/>
                  <a:lumOff val="80000"/>
                </a:schemeClr>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Price</a:t>
            </a:r>
          </a:p>
          <a:p>
            <a:pPr marL="0" marR="0" lvl="0" indent="0" algn="l" defTabSz="914400" rtl="0" eaLnBrk="0" fontAlgn="base" latinLnBrk="0" hangingPunct="0">
              <a:lnSpc>
                <a:spcPct val="100000"/>
              </a:lnSpc>
              <a:spcBef>
                <a:spcPct val="0"/>
              </a:spcBef>
              <a:spcAft>
                <a:spcPct val="0"/>
              </a:spcAft>
              <a:buClrTx/>
              <a:buSzTx/>
              <a:tabLst/>
            </a:pPr>
            <a:r>
              <a:rPr kumimoji="0" lang="en-US" sz="1400" b="0" i="0" u="none" strike="noStrike" cap="none" normalizeH="0" baseline="0" dirty="0" smtClean="0">
                <a:ln>
                  <a:noFill/>
                </a:ln>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Register here.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First Name *</a:t>
            </a:r>
            <a:endParaRPr kumimoji="0" lang="en-US" sz="1400" b="0" i="0" u="none" strike="noStrike" cap="none" normalizeH="0" baseline="0" dirty="0" smtClean="0">
              <a:ln>
                <a:noFill/>
              </a:ln>
              <a:solidFill>
                <a:schemeClr val="accent1">
                  <a:lumMod val="20000"/>
                  <a:lumOff val="8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Last Name *</a:t>
            </a:r>
            <a:endParaRPr kumimoji="0" lang="en-US" sz="1400" b="0" i="0" u="none" strike="noStrike" cap="none" normalizeH="0" baseline="0" dirty="0" smtClean="0">
              <a:ln>
                <a:noFill/>
              </a:ln>
              <a:solidFill>
                <a:schemeClr val="accent1">
                  <a:lumMod val="20000"/>
                  <a:lumOff val="8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Company *</a:t>
            </a:r>
            <a:endParaRPr kumimoji="0" lang="en-US" sz="1400" b="0" i="0" u="none" strike="noStrike" cap="none" normalizeH="0" baseline="0" dirty="0" smtClean="0">
              <a:ln>
                <a:noFill/>
              </a:ln>
              <a:solidFill>
                <a:schemeClr val="accent1">
                  <a:lumMod val="20000"/>
                  <a:lumOff val="8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Job Title *</a:t>
            </a:r>
            <a:endParaRPr kumimoji="0" lang="en-US" sz="1400" b="0" i="0" u="none" strike="noStrike" cap="none" normalizeH="0" baseline="0" dirty="0" smtClean="0">
              <a:ln>
                <a:noFill/>
              </a:ln>
              <a:solidFill>
                <a:schemeClr val="accent1">
                  <a:lumMod val="20000"/>
                  <a:lumOff val="8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Email *</a:t>
            </a:r>
            <a:endParaRPr kumimoji="0" lang="en-US" sz="1400" b="0" i="0" u="none" strike="noStrike" cap="none" normalizeH="0" baseline="0" dirty="0" smtClean="0">
              <a:ln>
                <a:noFill/>
              </a:ln>
              <a:solidFill>
                <a:schemeClr val="accent1">
                  <a:lumMod val="20000"/>
                  <a:lumOff val="8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Phone Number *</a:t>
            </a:r>
            <a:endParaRPr kumimoji="0" lang="en-US" sz="1400" b="0" i="0" u="none" strike="noStrike" cap="none" normalizeH="0" baseline="0" dirty="0" smtClean="0">
              <a:ln>
                <a:noFill/>
              </a:ln>
              <a:solidFill>
                <a:schemeClr val="accent1">
                  <a:lumMod val="20000"/>
                  <a:lumOff val="8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Company Size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Job Category * </a:t>
            </a:r>
            <a:endParaRPr kumimoji="0" lang="en-US" sz="1400" b="0" i="0" u="none" strike="noStrike" cap="none" normalizeH="0" baseline="0" dirty="0" smtClean="0">
              <a:ln>
                <a:noFill/>
              </a:ln>
              <a:solidFill>
                <a:schemeClr val="accent1">
                  <a:lumMod val="20000"/>
                  <a:lumOff val="8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State</a:t>
            </a:r>
            <a:endParaRPr kumimoji="0" lang="en-US" sz="1400" b="0" i="0" u="none" strike="noStrike" cap="none" normalizeH="0" baseline="0" dirty="0" smtClean="0">
              <a:ln>
                <a:noFill/>
              </a:ln>
              <a:solidFill>
                <a:schemeClr val="accent1">
                  <a:lumMod val="20000"/>
                  <a:lumOff val="8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Country * </a:t>
            </a:r>
            <a:endParaRPr kumimoji="0" lang="en-US" sz="1400" b="0" i="0" u="none" strike="noStrike" cap="none" normalizeH="0" baseline="0" dirty="0" smtClean="0">
              <a:ln>
                <a:noFill/>
              </a:ln>
              <a:solidFill>
                <a:schemeClr val="accent1">
                  <a:lumMod val="20000"/>
                  <a:lumOff val="8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accent1">
                  <a:lumMod val="20000"/>
                  <a:lumOff val="8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accent1">
                  <a:lumMod val="20000"/>
                  <a:lumOff val="80000"/>
                </a:schemeClr>
              </a:solidFill>
              <a:effectLst/>
              <a:latin typeface="Arial" panose="020B0604020202020204" pitchFamily="34" charset="0"/>
            </a:endParaRPr>
          </a:p>
        </p:txBody>
      </p:sp>
      <p:sp>
        <p:nvSpPr>
          <p:cNvPr id="7" name="Rectangle 6"/>
          <p:cNvSpPr/>
          <p:nvPr/>
        </p:nvSpPr>
        <p:spPr>
          <a:xfrm>
            <a:off x="2663621" y="3904574"/>
            <a:ext cx="1824048" cy="13854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656992" y="4136486"/>
            <a:ext cx="1824048" cy="13854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2650369" y="4378337"/>
            <a:ext cx="1824048" cy="13854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643740" y="5872518"/>
            <a:ext cx="1824048" cy="13854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666933" y="5657173"/>
            <a:ext cx="1824048" cy="13854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2660309" y="4597001"/>
            <a:ext cx="1824048" cy="13854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2663622" y="4799096"/>
            <a:ext cx="1824048" cy="13854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2676874" y="5031008"/>
            <a:ext cx="1824048" cy="13854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2670246" y="5243042"/>
            <a:ext cx="1824048" cy="13854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2653682" y="5435198"/>
            <a:ext cx="1824048" cy="13854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84180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027516" y="163806"/>
            <a:ext cx="6759351" cy="646331"/>
          </a:xfrm>
          <a:prstGeom prst="rect">
            <a:avLst/>
          </a:prstGeom>
          <a:noFill/>
        </p:spPr>
        <p:txBody>
          <a:bodyPr wrap="none" rtlCol="0">
            <a:spAutoFit/>
          </a:bodyPr>
          <a:lstStyle/>
          <a:p>
            <a:r>
              <a:rPr lang="en-IN" sz="3600" dirty="0" smtClean="0">
                <a:ln w="0"/>
                <a:solidFill>
                  <a:schemeClr val="accent4">
                    <a:lumMod val="40000"/>
                    <a:lumOff val="60000"/>
                  </a:schemeClr>
                </a:solidFill>
                <a:effectLst>
                  <a:outerShdw blurRad="50800" dist="38100" dir="2700000" algn="tl" rotWithShape="0">
                    <a:prstClr val="black">
                      <a:alpha val="40000"/>
                    </a:prstClr>
                  </a:outerShdw>
                </a:effectLst>
              </a:rPr>
              <a:t>Inner Power – Go Live Your Dreams</a:t>
            </a:r>
            <a:endParaRPr lang="en-IN" sz="3600" dirty="0">
              <a:ln w="0"/>
              <a:solidFill>
                <a:schemeClr val="accent4">
                  <a:lumMod val="40000"/>
                  <a:lumOff val="60000"/>
                </a:schemeClr>
              </a:solidFill>
              <a:effectLst>
                <a:outerShdw blurRad="50800" dist="38100" dir="2700000" algn="tl" rotWithShape="0">
                  <a:prstClr val="black">
                    <a:alpha val="40000"/>
                  </a:prstClr>
                </a:outerShdw>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819" y="-140783"/>
            <a:ext cx="2069522" cy="1655617"/>
          </a:xfrm>
          <a:prstGeom prst="rect">
            <a:avLst/>
          </a:prstGeom>
          <a:effectLst/>
        </p:spPr>
      </p:pic>
      <p:sp>
        <p:nvSpPr>
          <p:cNvPr id="2" name="Rectangle 1"/>
          <p:cNvSpPr/>
          <p:nvPr/>
        </p:nvSpPr>
        <p:spPr>
          <a:xfrm>
            <a:off x="2221186" y="810137"/>
            <a:ext cx="2340769" cy="461665"/>
          </a:xfrm>
          <a:prstGeom prst="rect">
            <a:avLst/>
          </a:prstGeom>
        </p:spPr>
        <p:txBody>
          <a:bodyPr wrap="none">
            <a:spAutoFit/>
          </a:bodyPr>
          <a:lstStyle/>
          <a:p>
            <a:r>
              <a:rPr lang="en-IN" sz="2400" dirty="0" smtClean="0">
                <a:ln w="0"/>
                <a:solidFill>
                  <a:schemeClr val="accent4">
                    <a:lumMod val="40000"/>
                    <a:lumOff val="60000"/>
                  </a:schemeClr>
                </a:solidFill>
                <a:effectLst>
                  <a:outerShdw blurRad="50800" dist="38100" dir="2700000" algn="tl" rotWithShape="0">
                    <a:prstClr val="black">
                      <a:alpha val="40000"/>
                    </a:prstClr>
                  </a:outerShdw>
                </a:effectLst>
              </a:rPr>
              <a:t>Registration Page</a:t>
            </a:r>
            <a:endParaRPr lang="en-IN" sz="2400" dirty="0">
              <a:ln w="0"/>
              <a:solidFill>
                <a:schemeClr val="accent4">
                  <a:lumMod val="40000"/>
                  <a:lumOff val="60000"/>
                </a:schemeClr>
              </a:solidFill>
              <a:effectLst>
                <a:outerShdw blurRad="50800" dist="38100" dir="2700000" algn="tl" rotWithShape="0">
                  <a:prstClr val="black">
                    <a:alpha val="40000"/>
                  </a:prstClr>
                </a:outerShdw>
              </a:effectLst>
            </a:endParaRPr>
          </a:p>
        </p:txBody>
      </p:sp>
      <p:sp>
        <p:nvSpPr>
          <p:cNvPr id="4" name="Rectangle 1"/>
          <p:cNvSpPr>
            <a:spLocks noChangeArrowheads="1"/>
          </p:cNvSpPr>
          <p:nvPr/>
        </p:nvSpPr>
        <p:spPr bwMode="auto">
          <a:xfrm>
            <a:off x="249383" y="1687300"/>
            <a:ext cx="11374582" cy="4180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accent1">
                    <a:lumMod val="20000"/>
                    <a:lumOff val="80000"/>
                  </a:schemeClr>
                </a:solidFill>
                <a:effectLst/>
                <a:latin typeface="Arial" panose="020B0604020202020204" pitchFamily="34" charset="0"/>
                <a:ea typeface="Times New Roman" panose="02020603050405020304" pitchFamily="18" charset="0"/>
              </a:rPr>
              <a:t>Inner Power Registration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accent1">
                  <a:lumMod val="20000"/>
                  <a:lumOff val="8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accent1">
                  <a:lumMod val="20000"/>
                  <a:lumOff val="8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accent1">
                    <a:lumMod val="20000"/>
                    <a:lumOff val="80000"/>
                  </a:schemeClr>
                </a:solidFill>
                <a:effectLst/>
                <a:latin typeface="Calibri Light" panose="020F0302020204030204" pitchFamily="34" charset="0"/>
                <a:ea typeface="Times New Roman" panose="02020603050405020304" pitchFamily="18" charset="0"/>
                <a:cs typeface="Times New Roman" panose="02020603050405020304" pitchFamily="18" charset="0"/>
              </a:rPr>
              <a:t>Attendee Communication Preferences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Send this attendee conference-related emails.</a:t>
            </a:r>
            <a:endParaRPr kumimoji="0" lang="en-US" b="0" i="0" u="none" strike="noStrike" cap="none" normalizeH="0" baseline="0" dirty="0" smtClean="0">
              <a:ln>
                <a:noFill/>
              </a:ln>
              <a:solidFill>
                <a:schemeClr val="accent1">
                  <a:lumMod val="20000"/>
                  <a:lumOff val="8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accent1">
                  <a:lumMod val="20000"/>
                  <a:lumOff val="8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accent1">
                    <a:lumMod val="20000"/>
                    <a:lumOff val="80000"/>
                  </a:schemeClr>
                </a:solidFill>
                <a:effectLst/>
                <a:latin typeface="Calibri Light" panose="020F0302020204030204" pitchFamily="34" charset="0"/>
                <a:ea typeface="Times New Roman" panose="02020603050405020304" pitchFamily="18" charset="0"/>
                <a:cs typeface="Times New Roman" panose="02020603050405020304" pitchFamily="18" charset="0"/>
              </a:rPr>
              <a:t>Attendee Medical/Dietary/Accessibility Restrictions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accent1">
                  <a:lumMod val="20000"/>
                  <a:lumOff val="8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accent1">
                    <a:lumMod val="20000"/>
                    <a:lumOff val="80000"/>
                  </a:schemeClr>
                </a:solidFill>
                <a:effectLst/>
                <a:latin typeface="Calibri" panose="020F0502020204030204" pitchFamily="34" charset="0"/>
                <a:ea typeface="Times New Roman" panose="02020603050405020304" pitchFamily="18" charset="0"/>
                <a:cs typeface="Times New Roman" panose="02020603050405020304" pitchFamily="18" charset="0"/>
              </a:rPr>
              <a:t>In order for our event staff to better serve you, please indicate if you have any medical/dietary restrictions and/or accessibility requirements.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accent1">
                  <a:lumMod val="20000"/>
                  <a:lumOff val="8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                     No</a:t>
            </a:r>
            <a:r>
              <a:rPr kumimoji="0" lang="en-US" b="0" i="0" u="none" strike="noStrike" cap="none" normalizeH="0" baseline="0" dirty="0" smtClean="0">
                <a:ln>
                  <a:noFill/>
                </a:ln>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 I do not have medical/dietary restrictions and/or accessibility requirements.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                     Yes</a:t>
            </a:r>
            <a:r>
              <a:rPr kumimoji="0" lang="en-US" b="0" i="0" u="none" strike="noStrike" cap="none" normalizeH="0" baseline="0" dirty="0" smtClean="0">
                <a:ln>
                  <a:noFill/>
                </a:ln>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 I have medical/dietary restrictions and/or accessibility requirements.</a:t>
            </a:r>
          </a:p>
          <a:p>
            <a:pPr marL="0" marR="0" lvl="0" indent="0" algn="l"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smtClean="0">
              <a:ln>
                <a:noFill/>
              </a:ln>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accent1">
                    <a:lumMod val="20000"/>
                    <a:lumOff val="80000"/>
                  </a:schemeClr>
                </a:solidFill>
                <a:effectLst/>
                <a:ea typeface="Times New Roman" panose="02020603050405020304" pitchFamily="18" charset="0"/>
              </a:rPr>
              <a:t>*</a:t>
            </a:r>
            <a:r>
              <a:rPr kumimoji="0" lang="en-US" b="0" i="0" u="none" strike="noStrike" cap="none" normalizeH="0" baseline="0" dirty="0" smtClean="0">
                <a:ln>
                  <a:noFill/>
                </a:ln>
                <a:solidFill>
                  <a:schemeClr val="accent1">
                    <a:lumMod val="20000"/>
                    <a:lumOff val="80000"/>
                  </a:schemeClr>
                </a:solidFill>
                <a:effectLst/>
                <a:latin typeface="Arial" panose="020B0604020202020204" pitchFamily="34" charset="0"/>
                <a:ea typeface="Times New Roman" panose="02020603050405020304" pitchFamily="18" charset="0"/>
              </a:rPr>
              <a:t> Indicates a required.</a:t>
            </a:r>
            <a:endParaRPr kumimoji="0" lang="en-US" b="0" i="0" u="none" strike="noStrike" cap="none" normalizeH="0" baseline="0" dirty="0" smtClean="0">
              <a:ln>
                <a:noFill/>
              </a:ln>
              <a:solidFill>
                <a:schemeClr val="accent1">
                  <a:lumMod val="20000"/>
                  <a:lumOff val="80000"/>
                </a:schemeClr>
              </a:solidFill>
              <a:effectLst/>
              <a:latin typeface="Arial" panose="020B0604020202020204" pitchFamily="34" charset="0"/>
            </a:endParaRPr>
          </a:p>
        </p:txBody>
      </p:sp>
      <p:sp>
        <p:nvSpPr>
          <p:cNvPr id="3" name="Rectangle 2"/>
          <p:cNvSpPr/>
          <p:nvPr/>
        </p:nvSpPr>
        <p:spPr>
          <a:xfrm>
            <a:off x="868507" y="4821387"/>
            <a:ext cx="914400" cy="18010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882361" y="5070772"/>
            <a:ext cx="914400" cy="18010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2867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027516" y="163806"/>
            <a:ext cx="6759351" cy="646331"/>
          </a:xfrm>
          <a:prstGeom prst="rect">
            <a:avLst/>
          </a:prstGeom>
          <a:noFill/>
        </p:spPr>
        <p:txBody>
          <a:bodyPr wrap="none" rtlCol="0">
            <a:spAutoFit/>
          </a:bodyPr>
          <a:lstStyle/>
          <a:p>
            <a:r>
              <a:rPr lang="en-IN" sz="3600" dirty="0" smtClean="0">
                <a:ln w="0"/>
                <a:solidFill>
                  <a:schemeClr val="accent4">
                    <a:lumMod val="40000"/>
                    <a:lumOff val="60000"/>
                  </a:schemeClr>
                </a:solidFill>
                <a:effectLst>
                  <a:outerShdw blurRad="50800" dist="38100" dir="2700000" algn="tl" rotWithShape="0">
                    <a:prstClr val="black">
                      <a:alpha val="40000"/>
                    </a:prstClr>
                  </a:outerShdw>
                </a:effectLst>
              </a:rPr>
              <a:t>Inner Power – Go Live Your Dreams</a:t>
            </a:r>
            <a:endParaRPr lang="en-IN" sz="3600" dirty="0">
              <a:ln w="0"/>
              <a:solidFill>
                <a:schemeClr val="accent4">
                  <a:lumMod val="40000"/>
                  <a:lumOff val="60000"/>
                </a:schemeClr>
              </a:solidFill>
              <a:effectLst>
                <a:outerShdw blurRad="50800" dist="38100" dir="2700000" algn="tl" rotWithShape="0">
                  <a:prstClr val="black">
                    <a:alpha val="40000"/>
                  </a:prstClr>
                </a:outerShdw>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819" y="-140783"/>
            <a:ext cx="2069522" cy="1655617"/>
          </a:xfrm>
          <a:prstGeom prst="rect">
            <a:avLst/>
          </a:prstGeom>
          <a:effectLst/>
        </p:spPr>
      </p:pic>
      <p:sp>
        <p:nvSpPr>
          <p:cNvPr id="2" name="Rectangle 1"/>
          <p:cNvSpPr/>
          <p:nvPr/>
        </p:nvSpPr>
        <p:spPr>
          <a:xfrm>
            <a:off x="2221186" y="810137"/>
            <a:ext cx="2226507" cy="461665"/>
          </a:xfrm>
          <a:prstGeom prst="rect">
            <a:avLst/>
          </a:prstGeom>
        </p:spPr>
        <p:txBody>
          <a:bodyPr wrap="none">
            <a:spAutoFit/>
          </a:bodyPr>
          <a:lstStyle/>
          <a:p>
            <a:r>
              <a:rPr lang="en-IN" sz="2400" dirty="0" smtClean="0">
                <a:ln w="0"/>
                <a:solidFill>
                  <a:schemeClr val="accent4">
                    <a:lumMod val="40000"/>
                    <a:lumOff val="60000"/>
                  </a:schemeClr>
                </a:solidFill>
                <a:effectLst>
                  <a:outerShdw blurRad="50800" dist="38100" dir="2700000" algn="tl" rotWithShape="0">
                    <a:prstClr val="black">
                      <a:alpha val="40000"/>
                    </a:prstClr>
                  </a:outerShdw>
                </a:effectLst>
              </a:rPr>
              <a:t>Need Assistance</a:t>
            </a:r>
            <a:endParaRPr lang="en-IN" sz="2400" dirty="0">
              <a:ln w="0"/>
              <a:solidFill>
                <a:schemeClr val="accent4">
                  <a:lumMod val="40000"/>
                  <a:lumOff val="60000"/>
                </a:schemeClr>
              </a:solidFill>
              <a:effectLst>
                <a:outerShdw blurRad="50800" dist="38100" dir="2700000" algn="tl" rotWithShape="0">
                  <a:prstClr val="black">
                    <a:alpha val="40000"/>
                  </a:prstClr>
                </a:outerShdw>
              </a:effectLst>
            </a:endParaRPr>
          </a:p>
        </p:txBody>
      </p:sp>
      <p:sp>
        <p:nvSpPr>
          <p:cNvPr id="4" name="Rectangle 1"/>
          <p:cNvSpPr>
            <a:spLocks noChangeArrowheads="1"/>
          </p:cNvSpPr>
          <p:nvPr/>
        </p:nvSpPr>
        <p:spPr bwMode="auto">
          <a:xfrm>
            <a:off x="1098468" y="1810411"/>
            <a:ext cx="3635978" cy="4703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25392" rIns="91440" bIns="0" numCol="1" anchor="ctr" anchorCtr="0" compatLnSpc="1">
            <a:prstTxWarp prst="textNoShape">
              <a:avLst/>
            </a:prstTxWarp>
            <a:spAutoFit/>
          </a:bodyPr>
          <a:lstStyle/>
          <a:p>
            <a:r>
              <a:rPr lang="en-IN" sz="1600" b="1" dirty="0" smtClean="0">
                <a:solidFill>
                  <a:schemeClr val="accent4">
                    <a:lumMod val="20000"/>
                    <a:lumOff val="80000"/>
                  </a:schemeClr>
                </a:solidFill>
              </a:rPr>
              <a:t>Here for you</a:t>
            </a:r>
            <a:endParaRPr lang="en-IN" sz="1600" b="1" dirty="0">
              <a:solidFill>
                <a:schemeClr val="accent4">
                  <a:lumMod val="20000"/>
                  <a:lumOff val="80000"/>
                </a:schemeClr>
              </a:solidFill>
            </a:endParaRPr>
          </a:p>
          <a:p>
            <a:r>
              <a:rPr lang="en-IN" sz="1600" dirty="0">
                <a:solidFill>
                  <a:schemeClr val="accent4">
                    <a:lumMod val="20000"/>
                    <a:lumOff val="80000"/>
                  </a:schemeClr>
                </a:solidFill>
              </a:rPr>
              <a:t>Contact the Sponsor Liaison</a:t>
            </a:r>
          </a:p>
          <a:p>
            <a:r>
              <a:rPr lang="en-IN" sz="1600" dirty="0">
                <a:solidFill>
                  <a:schemeClr val="accent4">
                    <a:lumMod val="20000"/>
                    <a:lumOff val="80000"/>
                  </a:schemeClr>
                </a:solidFill>
              </a:rPr>
              <a:t>Registration Inquiries and Assistance</a:t>
            </a:r>
          </a:p>
          <a:p>
            <a:r>
              <a:rPr lang="en-IN" sz="1600" dirty="0">
                <a:solidFill>
                  <a:schemeClr val="accent4">
                    <a:lumMod val="20000"/>
                    <a:lumOff val="80000"/>
                  </a:schemeClr>
                </a:solidFill>
              </a:rPr>
              <a:t>Contact </a:t>
            </a:r>
            <a:r>
              <a:rPr lang="en-IN" sz="1600" dirty="0" smtClean="0">
                <a:solidFill>
                  <a:schemeClr val="accent4">
                    <a:lumMod val="20000"/>
                    <a:lumOff val="80000"/>
                  </a:schemeClr>
                </a:solidFill>
              </a:rPr>
              <a:t>Inner Power Membership</a:t>
            </a:r>
            <a:endParaRPr lang="en-IN" sz="1600" dirty="0">
              <a:solidFill>
                <a:schemeClr val="accent4">
                  <a:lumMod val="20000"/>
                  <a:lumOff val="80000"/>
                </a:schemeClr>
              </a:solidFill>
            </a:endParaRPr>
          </a:p>
          <a:p>
            <a:r>
              <a:rPr lang="en-IN" sz="1600" dirty="0" smtClean="0">
                <a:solidFill>
                  <a:schemeClr val="accent4">
                    <a:lumMod val="20000"/>
                    <a:lumOff val="80000"/>
                  </a:schemeClr>
                </a:solidFill>
              </a:rPr>
              <a:t>Contact </a:t>
            </a:r>
            <a:r>
              <a:rPr lang="en-IN" sz="1600" dirty="0">
                <a:solidFill>
                  <a:schemeClr val="accent4">
                    <a:lumMod val="20000"/>
                    <a:lumOff val="80000"/>
                  </a:schemeClr>
                </a:solidFill>
              </a:rPr>
              <a:t>for Press Inquiries</a:t>
            </a:r>
          </a:p>
          <a:p>
            <a:r>
              <a:rPr lang="en-IN" sz="1600" dirty="0">
                <a:solidFill>
                  <a:schemeClr val="accent4">
                    <a:lumMod val="20000"/>
                    <a:lumOff val="80000"/>
                  </a:schemeClr>
                </a:solidFill>
              </a:rPr>
              <a:t>Contact Volunteer </a:t>
            </a:r>
            <a:r>
              <a:rPr lang="en-IN" sz="1600" dirty="0" smtClean="0">
                <a:solidFill>
                  <a:schemeClr val="accent4">
                    <a:lumMod val="20000"/>
                    <a:lumOff val="80000"/>
                  </a:schemeClr>
                </a:solidFill>
              </a:rPr>
              <a:t>Coordinator</a:t>
            </a:r>
          </a:p>
          <a:p>
            <a:endParaRPr lang="en-IN" sz="1600" dirty="0" smtClean="0">
              <a:solidFill>
                <a:schemeClr val="accent4">
                  <a:lumMod val="20000"/>
                  <a:lumOff val="80000"/>
                </a:schemeClr>
              </a:solidFill>
            </a:endParaRPr>
          </a:p>
          <a:p>
            <a:r>
              <a:rPr lang="en-IN" sz="1600" b="1" dirty="0">
                <a:solidFill>
                  <a:schemeClr val="accent4">
                    <a:lumMod val="20000"/>
                    <a:lumOff val="80000"/>
                  </a:schemeClr>
                </a:solidFill>
              </a:rPr>
              <a:t>Conference Program</a:t>
            </a:r>
          </a:p>
          <a:p>
            <a:r>
              <a:rPr lang="en-IN" sz="1600" dirty="0">
                <a:solidFill>
                  <a:schemeClr val="accent4">
                    <a:lumMod val="20000"/>
                    <a:lumOff val="80000"/>
                  </a:schemeClr>
                </a:solidFill>
              </a:rPr>
              <a:t>PROGRAM &amp; </a:t>
            </a:r>
            <a:r>
              <a:rPr lang="en-IN" sz="1600" dirty="0" smtClean="0">
                <a:solidFill>
                  <a:schemeClr val="accent4">
                    <a:lumMod val="20000"/>
                    <a:lumOff val="80000"/>
                  </a:schemeClr>
                </a:solidFill>
              </a:rPr>
              <a:t>SCHEDULE</a:t>
            </a:r>
            <a:endParaRPr lang="en-IN" sz="1600" dirty="0">
              <a:solidFill>
                <a:schemeClr val="accent4">
                  <a:lumMod val="20000"/>
                  <a:lumOff val="80000"/>
                </a:schemeClr>
              </a:solidFill>
            </a:endParaRPr>
          </a:p>
          <a:p>
            <a:r>
              <a:rPr lang="en-IN" sz="1600" dirty="0" smtClean="0">
                <a:solidFill>
                  <a:schemeClr val="accent4">
                    <a:lumMod val="20000"/>
                    <a:lumOff val="80000"/>
                  </a:schemeClr>
                </a:solidFill>
              </a:rPr>
              <a:t>Program </a:t>
            </a:r>
            <a:r>
              <a:rPr lang="en-IN" sz="1600" dirty="0">
                <a:solidFill>
                  <a:schemeClr val="accent4">
                    <a:lumMod val="20000"/>
                    <a:lumOff val="80000"/>
                  </a:schemeClr>
                </a:solidFill>
              </a:rPr>
              <a:t>Tracks</a:t>
            </a:r>
          </a:p>
          <a:p>
            <a:r>
              <a:rPr lang="en-IN" sz="1600" dirty="0">
                <a:solidFill>
                  <a:schemeClr val="accent4">
                    <a:lumMod val="20000"/>
                    <a:lumOff val="80000"/>
                  </a:schemeClr>
                </a:solidFill>
              </a:rPr>
              <a:t>Keynote Speakers</a:t>
            </a:r>
          </a:p>
          <a:p>
            <a:r>
              <a:rPr lang="en-IN" sz="1600" dirty="0">
                <a:solidFill>
                  <a:schemeClr val="accent4">
                    <a:lumMod val="20000"/>
                    <a:lumOff val="80000"/>
                  </a:schemeClr>
                </a:solidFill>
              </a:rPr>
              <a:t>Special </a:t>
            </a:r>
            <a:r>
              <a:rPr lang="en-IN" sz="1600" dirty="0" smtClean="0">
                <a:solidFill>
                  <a:schemeClr val="accent4">
                    <a:lumMod val="20000"/>
                    <a:lumOff val="80000"/>
                  </a:schemeClr>
                </a:solidFill>
              </a:rPr>
              <a:t>Events</a:t>
            </a:r>
          </a:p>
          <a:p>
            <a:endParaRPr lang="en-IN" sz="1600" dirty="0">
              <a:solidFill>
                <a:schemeClr val="accent4">
                  <a:lumMod val="20000"/>
                  <a:lumOff val="80000"/>
                </a:schemeClr>
              </a:solidFill>
            </a:endParaRPr>
          </a:p>
          <a:p>
            <a:r>
              <a:rPr lang="en-IN" sz="1600" b="1" dirty="0">
                <a:solidFill>
                  <a:schemeClr val="accent4">
                    <a:lumMod val="20000"/>
                    <a:lumOff val="80000"/>
                  </a:schemeClr>
                </a:solidFill>
              </a:rPr>
              <a:t>Conference Sponsorship Info</a:t>
            </a:r>
          </a:p>
          <a:p>
            <a:r>
              <a:rPr lang="en-IN" sz="1600" dirty="0">
                <a:solidFill>
                  <a:schemeClr val="accent4">
                    <a:lumMod val="20000"/>
                    <a:lumOff val="80000"/>
                  </a:schemeClr>
                </a:solidFill>
              </a:rPr>
              <a:t>Download the Sponsorship Portfolio</a:t>
            </a:r>
          </a:p>
          <a:p>
            <a:r>
              <a:rPr lang="en-IN" sz="1600" dirty="0">
                <a:solidFill>
                  <a:schemeClr val="accent4">
                    <a:lumMod val="20000"/>
                    <a:lumOff val="80000"/>
                  </a:schemeClr>
                </a:solidFill>
              </a:rPr>
              <a:t>Download the Sponsor's Pledge form</a:t>
            </a:r>
          </a:p>
          <a:p>
            <a:r>
              <a:rPr lang="en-IN" sz="1600" dirty="0">
                <a:solidFill>
                  <a:schemeClr val="accent4">
                    <a:lumMod val="20000"/>
                    <a:lumOff val="80000"/>
                  </a:schemeClr>
                </a:solidFill>
              </a:rPr>
              <a:t>Inquire about Sponsorship</a:t>
            </a:r>
          </a:p>
          <a:p>
            <a:endParaRPr lang="en-IN" sz="1600" dirty="0">
              <a:solidFill>
                <a:schemeClr val="accent4">
                  <a:lumMod val="20000"/>
                  <a:lumOff val="80000"/>
                </a:schemeClr>
              </a:solidFill>
            </a:endParaRPr>
          </a:p>
          <a:p>
            <a:endParaRPr lang="en-IN" sz="1600" dirty="0">
              <a:solidFill>
                <a:schemeClr val="accent4">
                  <a:lumMod val="20000"/>
                  <a:lumOff val="80000"/>
                </a:schemeClr>
              </a:solidFill>
            </a:endParaRPr>
          </a:p>
        </p:txBody>
      </p:sp>
      <p:sp>
        <p:nvSpPr>
          <p:cNvPr id="3" name="Rectangle 2"/>
          <p:cNvSpPr/>
          <p:nvPr/>
        </p:nvSpPr>
        <p:spPr>
          <a:xfrm>
            <a:off x="5278582" y="2690336"/>
            <a:ext cx="6511636" cy="1477328"/>
          </a:xfrm>
          <a:prstGeom prst="rect">
            <a:avLst/>
          </a:prstGeom>
        </p:spPr>
        <p:txBody>
          <a:bodyPr wrap="square">
            <a:spAutoFit/>
          </a:bodyPr>
          <a:lstStyle/>
          <a:p>
            <a:r>
              <a:rPr lang="en-IN" b="1" dirty="0">
                <a:solidFill>
                  <a:schemeClr val="accent4">
                    <a:lumMod val="20000"/>
                    <a:lumOff val="80000"/>
                  </a:schemeClr>
                </a:solidFill>
              </a:rPr>
              <a:t>Planning Questions</a:t>
            </a:r>
          </a:p>
          <a:p>
            <a:r>
              <a:rPr lang="en-IN" dirty="0">
                <a:solidFill>
                  <a:schemeClr val="accent4">
                    <a:lumMod val="20000"/>
                    <a:lumOff val="80000"/>
                  </a:schemeClr>
                </a:solidFill>
              </a:rPr>
              <a:t>Please contact us with any questions you might have about the planning process for Inner Power2014.</a:t>
            </a:r>
          </a:p>
          <a:p>
            <a:r>
              <a:rPr lang="en-IN" b="1" u="sng" dirty="0">
                <a:solidFill>
                  <a:schemeClr val="accent4">
                    <a:lumMod val="20000"/>
                    <a:lumOff val="80000"/>
                  </a:schemeClr>
                </a:solidFill>
              </a:rPr>
              <a:t>______________</a:t>
            </a:r>
            <a:r>
              <a:rPr lang="en-IN" dirty="0">
                <a:solidFill>
                  <a:schemeClr val="accent4">
                    <a:lumMod val="20000"/>
                    <a:lumOff val="80000"/>
                  </a:schemeClr>
                </a:solidFill>
              </a:rPr>
              <a:t>, Inner Power2014 Speaker Coordinator</a:t>
            </a:r>
            <a:br>
              <a:rPr lang="en-IN" dirty="0">
                <a:solidFill>
                  <a:schemeClr val="accent4">
                    <a:lumMod val="20000"/>
                    <a:lumOff val="80000"/>
                  </a:schemeClr>
                </a:solidFill>
              </a:rPr>
            </a:br>
            <a:r>
              <a:rPr lang="en-IN" b="1" u="sng" dirty="0">
                <a:solidFill>
                  <a:schemeClr val="accent4">
                    <a:lumMod val="20000"/>
                    <a:lumOff val="80000"/>
                  </a:schemeClr>
                </a:solidFill>
              </a:rPr>
              <a:t>______________</a:t>
            </a:r>
            <a:r>
              <a:rPr lang="en-IN" dirty="0">
                <a:solidFill>
                  <a:schemeClr val="accent4">
                    <a:lumMod val="20000"/>
                    <a:lumOff val="80000"/>
                  </a:schemeClr>
                </a:solidFill>
              </a:rPr>
              <a:t>, Inner Power 2014 Logistics</a:t>
            </a:r>
            <a:endParaRPr lang="en-IN" dirty="0">
              <a:solidFill>
                <a:schemeClr val="accent4">
                  <a:lumMod val="20000"/>
                  <a:lumOff val="80000"/>
                </a:schemeClr>
              </a:solidFill>
            </a:endParaRPr>
          </a:p>
        </p:txBody>
      </p:sp>
    </p:spTree>
    <p:extLst>
      <p:ext uri="{BB962C8B-B14F-4D97-AF65-F5344CB8AC3E}">
        <p14:creationId xmlns:p14="http://schemas.microsoft.com/office/powerpoint/2010/main" val="1054002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027516" y="163806"/>
            <a:ext cx="6759351" cy="646331"/>
          </a:xfrm>
          <a:prstGeom prst="rect">
            <a:avLst/>
          </a:prstGeom>
          <a:noFill/>
        </p:spPr>
        <p:txBody>
          <a:bodyPr wrap="none" rtlCol="0">
            <a:spAutoFit/>
          </a:bodyPr>
          <a:lstStyle/>
          <a:p>
            <a:r>
              <a:rPr lang="en-IN" sz="3600" dirty="0" smtClean="0">
                <a:ln w="0"/>
                <a:solidFill>
                  <a:schemeClr val="accent4">
                    <a:lumMod val="40000"/>
                    <a:lumOff val="60000"/>
                  </a:schemeClr>
                </a:solidFill>
                <a:effectLst>
                  <a:outerShdw blurRad="50800" dist="38100" dir="2700000" algn="tl" rotWithShape="0">
                    <a:prstClr val="black">
                      <a:alpha val="40000"/>
                    </a:prstClr>
                  </a:outerShdw>
                </a:effectLst>
              </a:rPr>
              <a:t>Inner Power – Go Live Your Dreams</a:t>
            </a:r>
            <a:endParaRPr lang="en-IN" sz="3600" dirty="0">
              <a:ln w="0"/>
              <a:solidFill>
                <a:schemeClr val="accent4">
                  <a:lumMod val="40000"/>
                  <a:lumOff val="60000"/>
                </a:schemeClr>
              </a:solidFill>
              <a:effectLst>
                <a:outerShdw blurRad="50800" dist="38100" dir="2700000" algn="tl" rotWithShape="0">
                  <a:prstClr val="black">
                    <a:alpha val="40000"/>
                  </a:prstClr>
                </a:outerShdw>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819" y="-140783"/>
            <a:ext cx="2069522" cy="1655617"/>
          </a:xfrm>
          <a:prstGeom prst="rect">
            <a:avLst/>
          </a:prstGeom>
          <a:effectLst/>
        </p:spPr>
      </p:pic>
      <p:sp>
        <p:nvSpPr>
          <p:cNvPr id="2" name="Rectangle 1"/>
          <p:cNvSpPr/>
          <p:nvPr/>
        </p:nvSpPr>
        <p:spPr>
          <a:xfrm>
            <a:off x="2221186" y="810137"/>
            <a:ext cx="1476686" cy="461665"/>
          </a:xfrm>
          <a:prstGeom prst="rect">
            <a:avLst/>
          </a:prstGeom>
        </p:spPr>
        <p:txBody>
          <a:bodyPr wrap="none">
            <a:spAutoFit/>
          </a:bodyPr>
          <a:lstStyle/>
          <a:p>
            <a:r>
              <a:rPr lang="en-IN" sz="2400" dirty="0" smtClean="0">
                <a:ln w="0"/>
                <a:solidFill>
                  <a:schemeClr val="accent4">
                    <a:lumMod val="40000"/>
                    <a:lumOff val="60000"/>
                  </a:schemeClr>
                </a:solidFill>
                <a:effectLst>
                  <a:outerShdw blurRad="50800" dist="38100" dir="2700000" algn="tl" rotWithShape="0">
                    <a:prstClr val="black">
                      <a:alpha val="40000"/>
                    </a:prstClr>
                  </a:outerShdw>
                </a:effectLst>
              </a:rPr>
              <a:t>Social Link</a:t>
            </a:r>
            <a:endParaRPr lang="en-IN" sz="2400" dirty="0">
              <a:ln w="0"/>
              <a:solidFill>
                <a:schemeClr val="accent4">
                  <a:lumMod val="40000"/>
                  <a:lumOff val="60000"/>
                </a:schemeClr>
              </a:solidFill>
              <a:effectLst>
                <a:outerShdw blurRad="50800" dist="38100" dir="2700000" algn="tl" rotWithShape="0">
                  <a:prstClr val="black">
                    <a:alpha val="40000"/>
                  </a:prstClr>
                </a:outerShdw>
              </a:effectLst>
            </a:endParaRPr>
          </a:p>
        </p:txBody>
      </p:sp>
      <p:sp>
        <p:nvSpPr>
          <p:cNvPr id="4" name="Rectangle 1"/>
          <p:cNvSpPr>
            <a:spLocks noChangeArrowheads="1"/>
          </p:cNvSpPr>
          <p:nvPr/>
        </p:nvSpPr>
        <p:spPr bwMode="auto">
          <a:xfrm>
            <a:off x="1098468" y="2918408"/>
            <a:ext cx="3176878" cy="2487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25392" rIns="91440" bIns="0" numCol="1" anchor="ctr" anchorCtr="0" compatLnSpc="1">
            <a:prstTxWarp prst="textNoShape">
              <a:avLst/>
            </a:prstTxWarp>
            <a:spAutoFit/>
          </a:bodyPr>
          <a:lstStyle/>
          <a:p>
            <a:r>
              <a:rPr lang="en-IN" sz="1600" b="1" dirty="0" smtClean="0">
                <a:solidFill>
                  <a:schemeClr val="accent4">
                    <a:lumMod val="20000"/>
                    <a:lumOff val="80000"/>
                  </a:schemeClr>
                </a:solidFill>
              </a:rPr>
              <a:t>Facebook</a:t>
            </a:r>
          </a:p>
          <a:p>
            <a:r>
              <a:rPr lang="en-IN" sz="1600" b="1" dirty="0" err="1" smtClean="0">
                <a:solidFill>
                  <a:schemeClr val="accent4">
                    <a:lumMod val="20000"/>
                    <a:lumOff val="80000"/>
                  </a:schemeClr>
                </a:solidFill>
              </a:rPr>
              <a:t>Linkedin</a:t>
            </a:r>
            <a:endParaRPr lang="en-IN" sz="1600" b="1" dirty="0" smtClean="0">
              <a:solidFill>
                <a:schemeClr val="accent4">
                  <a:lumMod val="20000"/>
                  <a:lumOff val="80000"/>
                </a:schemeClr>
              </a:solidFill>
            </a:endParaRPr>
          </a:p>
          <a:p>
            <a:r>
              <a:rPr lang="en-IN" sz="1600" b="1" dirty="0" smtClean="0">
                <a:solidFill>
                  <a:schemeClr val="accent4">
                    <a:lumMod val="20000"/>
                    <a:lumOff val="80000"/>
                  </a:schemeClr>
                </a:solidFill>
              </a:rPr>
              <a:t>Twitter</a:t>
            </a:r>
          </a:p>
          <a:p>
            <a:endParaRPr lang="en-IN" sz="1600" b="1" dirty="0">
              <a:solidFill>
                <a:schemeClr val="accent4">
                  <a:lumMod val="20000"/>
                  <a:lumOff val="80000"/>
                </a:schemeClr>
              </a:solidFill>
            </a:endParaRPr>
          </a:p>
          <a:p>
            <a:r>
              <a:rPr lang="en-IN" sz="1600" dirty="0">
                <a:solidFill>
                  <a:schemeClr val="accent4">
                    <a:lumMod val="20000"/>
                    <a:lumOff val="80000"/>
                  </a:schemeClr>
                </a:solidFill>
              </a:rPr>
              <a:t> </a:t>
            </a:r>
          </a:p>
          <a:p>
            <a:r>
              <a:rPr lang="en-IN" sz="1600" b="1" dirty="0">
                <a:solidFill>
                  <a:schemeClr val="accent4">
                    <a:lumMod val="20000"/>
                    <a:lumOff val="80000"/>
                  </a:schemeClr>
                </a:solidFill>
              </a:rPr>
              <a:t>General Information</a:t>
            </a:r>
          </a:p>
          <a:p>
            <a:pPr lvl="0"/>
            <a:r>
              <a:rPr lang="en-IN" sz="1600" dirty="0">
                <a:solidFill>
                  <a:schemeClr val="accent4">
                    <a:lumMod val="20000"/>
                    <a:lumOff val="80000"/>
                  </a:schemeClr>
                </a:solidFill>
              </a:rPr>
              <a:t>Sep Weather - </a:t>
            </a:r>
          </a:p>
          <a:p>
            <a:pPr lvl="0"/>
            <a:r>
              <a:rPr lang="en-IN" sz="1600" dirty="0">
                <a:solidFill>
                  <a:schemeClr val="accent4">
                    <a:lumMod val="20000"/>
                    <a:lumOff val="80000"/>
                  </a:schemeClr>
                </a:solidFill>
              </a:rPr>
              <a:t>Local Area distance</a:t>
            </a:r>
          </a:p>
          <a:p>
            <a:pPr lvl="0"/>
            <a:r>
              <a:rPr lang="en-IN" sz="1600" dirty="0">
                <a:solidFill>
                  <a:schemeClr val="accent4">
                    <a:lumMod val="20000"/>
                    <a:lumOff val="80000"/>
                  </a:schemeClr>
                </a:solidFill>
              </a:rPr>
              <a:t>Emergencies - Conference Links</a:t>
            </a:r>
          </a:p>
          <a:p>
            <a:endParaRPr lang="en-IN" sz="1600" dirty="0">
              <a:solidFill>
                <a:schemeClr val="accent4">
                  <a:lumMod val="20000"/>
                  <a:lumOff val="80000"/>
                </a:schemeClr>
              </a:solidFill>
            </a:endParaRPr>
          </a:p>
        </p:txBody>
      </p:sp>
    </p:spTree>
    <p:extLst>
      <p:ext uri="{BB962C8B-B14F-4D97-AF65-F5344CB8AC3E}">
        <p14:creationId xmlns:p14="http://schemas.microsoft.com/office/powerpoint/2010/main" val="334166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840" y="734290"/>
            <a:ext cx="3408052" cy="1925520"/>
          </a:xfrm>
          <a:prstGeom prst="rect">
            <a:avLst/>
          </a:prstGeom>
          <a:effectLst>
            <a:reflection blurRad="6350" stA="52000" endA="300" endPos="35000" dir="5400000" sy="-100000" algn="bl" rotWithShape="0"/>
          </a:effectLst>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3918" t="-4287" r="62471" b="16126"/>
          <a:stretch/>
        </p:blipFill>
        <p:spPr>
          <a:xfrm>
            <a:off x="7578437" y="984742"/>
            <a:ext cx="2216727" cy="1424617"/>
          </a:xfrm>
          <a:prstGeom prst="rect">
            <a:avLst/>
          </a:prstGeom>
          <a:effectLst>
            <a:reflection blurRad="6350" stA="50000" endA="275" endPos="40000" dist="101600" dir="5400000" sy="-100000" algn="bl" rotWithShape="0"/>
          </a:effectLst>
        </p:spPr>
      </p:pic>
      <p:sp>
        <p:nvSpPr>
          <p:cNvPr id="6" name="TextBox 5"/>
          <p:cNvSpPr txBox="1"/>
          <p:nvPr/>
        </p:nvSpPr>
        <p:spPr>
          <a:xfrm>
            <a:off x="6447789" y="3250959"/>
            <a:ext cx="4478021" cy="1107996"/>
          </a:xfrm>
          <a:prstGeom prst="rect">
            <a:avLst/>
          </a:prstGeom>
          <a:noFill/>
        </p:spPr>
        <p:txBody>
          <a:bodyPr wrap="none" rtlCol="0">
            <a:spAutoFit/>
          </a:bodyPr>
          <a:lstStyle/>
          <a:p>
            <a:r>
              <a:rPr lang="en-IN" sz="6600" b="1" dirty="0" smtClean="0">
                <a:ln w="12700" cmpd="sng">
                  <a:solidFill>
                    <a:schemeClr val="accent4"/>
                  </a:solidFill>
                  <a:prstDash val="solid"/>
                </a:ln>
                <a:solidFill>
                  <a:srgbClr val="00B0F0"/>
                </a:solidFill>
              </a:rPr>
              <a:t>Inner Power</a:t>
            </a:r>
            <a:endParaRPr lang="en-IN" sz="6600" b="1" dirty="0">
              <a:ln w="12700" cmpd="sng">
                <a:solidFill>
                  <a:schemeClr val="accent4"/>
                </a:solidFill>
                <a:prstDash val="solid"/>
              </a:ln>
              <a:solidFill>
                <a:srgbClr val="00B0F0"/>
              </a:solidFill>
            </a:endParaRPr>
          </a:p>
        </p:txBody>
      </p:sp>
      <p:sp>
        <p:nvSpPr>
          <p:cNvPr id="7" name="TextBox 6"/>
          <p:cNvSpPr txBox="1"/>
          <p:nvPr/>
        </p:nvSpPr>
        <p:spPr>
          <a:xfrm>
            <a:off x="5328388" y="4762092"/>
            <a:ext cx="3618298" cy="584775"/>
          </a:xfrm>
          <a:prstGeom prst="rect">
            <a:avLst/>
          </a:prstGeom>
          <a:noFill/>
        </p:spPr>
        <p:txBody>
          <a:bodyPr wrap="none" rtlCol="0">
            <a:spAutoFit/>
          </a:bodyPr>
          <a:lstStyle/>
          <a:p>
            <a:r>
              <a:rPr lang="en-IN" sz="3200" dirty="0" smtClean="0">
                <a:ln w="0"/>
                <a:solidFill>
                  <a:schemeClr val="bg1"/>
                </a:solidFill>
                <a:effectLst>
                  <a:outerShdw blurRad="38100" dist="25400" dir="5400000" algn="ctr" rotWithShape="0">
                    <a:srgbClr val="6E747A">
                      <a:alpha val="43000"/>
                    </a:srgbClr>
                  </a:outerShdw>
                </a:effectLst>
              </a:rPr>
              <a:t>Go Live Your Dreams</a:t>
            </a:r>
            <a:endParaRPr lang="en-IN" sz="3200" dirty="0">
              <a:ln w="0"/>
              <a:solidFill>
                <a:schemeClr val="bg1"/>
              </a:solidFill>
              <a:effectLst>
                <a:outerShdw blurRad="38100" dist="25400" dir="5400000" algn="ctr" rotWithShape="0">
                  <a:srgbClr val="6E747A">
                    <a:alpha val="43000"/>
                  </a:srgbClr>
                </a:outerShdw>
              </a:effectLst>
            </a:endParaRPr>
          </a:p>
        </p:txBody>
      </p:sp>
      <p:sp>
        <p:nvSpPr>
          <p:cNvPr id="8" name="TextBox 7"/>
          <p:cNvSpPr txBox="1"/>
          <p:nvPr/>
        </p:nvSpPr>
        <p:spPr>
          <a:xfrm>
            <a:off x="3820603" y="5831272"/>
            <a:ext cx="3316934" cy="523220"/>
          </a:xfrm>
          <a:prstGeom prst="rect">
            <a:avLst/>
          </a:prstGeom>
          <a:noFill/>
        </p:spPr>
        <p:txBody>
          <a:bodyPr wrap="none" rtlCol="0">
            <a:spAutoFit/>
          </a:bodyPr>
          <a:lstStyle/>
          <a:p>
            <a:r>
              <a:rPr lang="en-IN" sz="2800" dirty="0" smtClean="0">
                <a:solidFill>
                  <a:schemeClr val="bg1"/>
                </a:solidFill>
              </a:rPr>
              <a:t>Goa – Sep 27</a:t>
            </a:r>
            <a:r>
              <a:rPr lang="en-IN" sz="2800" baseline="30000" dirty="0" smtClean="0">
                <a:solidFill>
                  <a:schemeClr val="bg1"/>
                </a:solidFill>
              </a:rPr>
              <a:t>th</a:t>
            </a:r>
            <a:r>
              <a:rPr lang="en-IN" sz="2800" dirty="0" smtClean="0">
                <a:solidFill>
                  <a:schemeClr val="bg1"/>
                </a:solidFill>
              </a:rPr>
              <a:t> – 28th</a:t>
            </a:r>
            <a:endParaRPr lang="en-IN" sz="2800" dirty="0">
              <a:solidFill>
                <a:schemeClr val="bg1"/>
              </a:solidFill>
            </a:endParaRPr>
          </a:p>
        </p:txBody>
      </p:sp>
    </p:spTree>
    <p:extLst>
      <p:ext uri="{BB962C8B-B14F-4D97-AF65-F5344CB8AC3E}">
        <p14:creationId xmlns:p14="http://schemas.microsoft.com/office/powerpoint/2010/main" val="3193207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529768" y="2970973"/>
            <a:ext cx="11408228" cy="334274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5" name="TextBox 4"/>
          <p:cNvSpPr txBox="1"/>
          <p:nvPr/>
        </p:nvSpPr>
        <p:spPr>
          <a:xfrm>
            <a:off x="2027516" y="163806"/>
            <a:ext cx="6443431" cy="523220"/>
          </a:xfrm>
          <a:prstGeom prst="rect">
            <a:avLst/>
          </a:prstGeom>
          <a:noFill/>
        </p:spPr>
        <p:txBody>
          <a:bodyPr wrap="none" rtlCol="0">
            <a:spAutoFit/>
          </a:bodyPr>
          <a:lstStyle/>
          <a:p>
            <a:r>
              <a:rPr lang="en-IN" sz="2800" b="1" spc="50" dirty="0">
                <a:ln w="9525" cmpd="sng">
                  <a:solidFill>
                    <a:schemeClr val="accent1"/>
                  </a:solidFill>
                  <a:prstDash val="solid"/>
                </a:ln>
                <a:solidFill>
                  <a:srgbClr val="70AD47">
                    <a:tint val="1000"/>
                  </a:srgbClr>
                </a:solidFill>
                <a:effectLst>
                  <a:glow rad="38100">
                    <a:schemeClr val="accent1">
                      <a:alpha val="40000"/>
                    </a:schemeClr>
                  </a:glow>
                  <a:outerShdw blurRad="50800" dist="38100" dir="18900000" algn="bl" rotWithShape="0">
                    <a:prstClr val="black">
                      <a:alpha val="40000"/>
                    </a:prstClr>
                  </a:outerShdw>
                </a:effectLst>
              </a:rPr>
              <a:t>Inner Power –  Unlock the Power within </a:t>
            </a:r>
          </a:p>
        </p:txBody>
      </p:sp>
      <p:sp>
        <p:nvSpPr>
          <p:cNvPr id="9" name="TextBox 8"/>
          <p:cNvSpPr txBox="1"/>
          <p:nvPr/>
        </p:nvSpPr>
        <p:spPr>
          <a:xfrm>
            <a:off x="2065243" y="614456"/>
            <a:ext cx="1136850" cy="523220"/>
          </a:xfrm>
          <a:prstGeom prst="rect">
            <a:avLst/>
          </a:prstGeom>
          <a:noFill/>
        </p:spPr>
        <p:txBody>
          <a:bodyPr wrap="none" rtlCol="0">
            <a:spAutoFit/>
          </a:bodyPr>
          <a:lstStyle/>
          <a:p>
            <a:r>
              <a:rPr lang="en-IN" sz="2800" b="1" spc="50" dirty="0">
                <a:ln w="0"/>
                <a:solidFill>
                  <a:schemeClr val="bg2"/>
                </a:solidFill>
                <a:effectLst>
                  <a:outerShdw blurRad="50800" dist="38100" dir="2700000" algn="tl" rotWithShape="0">
                    <a:prstClr val="black">
                      <a:alpha val="40000"/>
                    </a:prstClr>
                  </a:outerShdw>
                </a:effectLst>
              </a:rPr>
              <a:t>About</a:t>
            </a:r>
          </a:p>
        </p:txBody>
      </p:sp>
      <p:sp>
        <p:nvSpPr>
          <p:cNvPr id="3" name="TextBox 2"/>
          <p:cNvSpPr txBox="1"/>
          <p:nvPr/>
        </p:nvSpPr>
        <p:spPr>
          <a:xfrm>
            <a:off x="566054" y="1699739"/>
            <a:ext cx="10421257" cy="338554"/>
          </a:xfrm>
          <a:prstGeom prst="rect">
            <a:avLst/>
          </a:prstGeom>
          <a:noFill/>
        </p:spPr>
        <p:txBody>
          <a:bodyPr wrap="square" rtlCol="0">
            <a:spAutoFit/>
          </a:bodyPr>
          <a:lstStyle/>
          <a:p>
            <a:pPr algn="just" eaLnBrk="0" hangingPunct="0"/>
            <a:endParaRPr lang="en-US" sz="1600" dirty="0">
              <a:cs typeface="Times New Roman" pitchFamily="18" charset="0"/>
            </a:endParaRPr>
          </a:p>
        </p:txBody>
      </p:sp>
      <p:sp>
        <p:nvSpPr>
          <p:cNvPr id="7" name="TextBox 6"/>
          <p:cNvSpPr txBox="1"/>
          <p:nvPr/>
        </p:nvSpPr>
        <p:spPr>
          <a:xfrm>
            <a:off x="566054" y="3126123"/>
            <a:ext cx="11103432" cy="3139321"/>
          </a:xfrm>
          <a:prstGeom prst="rect">
            <a:avLst/>
          </a:prstGeom>
          <a:noFill/>
        </p:spPr>
        <p:txBody>
          <a:bodyPr wrap="square" rtlCol="0">
            <a:spAutoFit/>
          </a:bodyPr>
          <a:lstStyle/>
          <a:p>
            <a:pPr algn="just" eaLnBrk="0" hangingPunct="0"/>
            <a:r>
              <a:rPr lang="en-US" b="1" dirty="0">
                <a:solidFill>
                  <a:schemeClr val="bg1"/>
                </a:solidFill>
                <a:cs typeface="Times New Roman" pitchFamily="18" charset="0"/>
              </a:rPr>
              <a:t>Module</a:t>
            </a:r>
          </a:p>
          <a:p>
            <a:pPr algn="just" eaLnBrk="0" hangingPunct="0"/>
            <a:endParaRPr lang="en-US" dirty="0">
              <a:solidFill>
                <a:schemeClr val="bg1"/>
              </a:solidFill>
              <a:cs typeface="Times New Roman" pitchFamily="18" charset="0"/>
            </a:endParaRPr>
          </a:p>
          <a:p>
            <a:pPr algn="just" eaLnBrk="0" hangingPunct="0"/>
            <a:r>
              <a:rPr lang="en-US" b="1" dirty="0">
                <a:solidFill>
                  <a:schemeClr val="bg1"/>
                </a:solidFill>
                <a:latin typeface="Calibri" pitchFamily="34" charset="0"/>
                <a:cs typeface="Times New Roman" pitchFamily="18" charset="0"/>
              </a:rPr>
              <a:t>“Inner Power”</a:t>
            </a:r>
            <a:r>
              <a:rPr lang="en-US" dirty="0">
                <a:solidFill>
                  <a:schemeClr val="bg1"/>
                </a:solidFill>
                <a:latin typeface="Calibri" pitchFamily="34" charset="0"/>
                <a:cs typeface="Times New Roman" pitchFamily="18" charset="0"/>
              </a:rPr>
              <a:t> is organizing a two-day event comprises of a series of theme based workshop sessions to strengthen the core beliefs of individuals to excel in every aspects of life (professional &amp; personal). The event is </a:t>
            </a:r>
            <a:r>
              <a:rPr lang="en-US" dirty="0" smtClean="0">
                <a:solidFill>
                  <a:schemeClr val="bg1"/>
                </a:solidFill>
                <a:latin typeface="Calibri" pitchFamily="34" charset="0"/>
                <a:cs typeface="Times New Roman" pitchFamily="18" charset="0"/>
              </a:rPr>
              <a:t>an </a:t>
            </a:r>
            <a:r>
              <a:rPr lang="en-US" dirty="0">
                <a:solidFill>
                  <a:schemeClr val="bg1"/>
                </a:solidFill>
                <a:latin typeface="Calibri" pitchFamily="34" charset="0"/>
                <a:cs typeface="Times New Roman" pitchFamily="18" charset="0"/>
              </a:rPr>
              <a:t>open event to passionate entrepreneurs, visionary and for those who looking forward to take charge of their lives. </a:t>
            </a:r>
            <a:r>
              <a:rPr lang="en-US" dirty="0" smtClean="0">
                <a:solidFill>
                  <a:schemeClr val="bg1"/>
                </a:solidFill>
                <a:latin typeface="Calibri" pitchFamily="34" charset="0"/>
                <a:cs typeface="Times New Roman" pitchFamily="18" charset="0"/>
              </a:rPr>
              <a:t>Where you</a:t>
            </a:r>
            <a:r>
              <a:rPr lang="en-US" dirty="0" smtClean="0">
                <a:solidFill>
                  <a:schemeClr val="bg1"/>
                </a:solidFill>
                <a:latin typeface="Calibri" pitchFamily="34" charset="0"/>
                <a:cs typeface="Times New Roman" pitchFamily="18" charset="0"/>
              </a:rPr>
              <a:t> </a:t>
            </a:r>
            <a:r>
              <a:rPr lang="en-US" dirty="0">
                <a:solidFill>
                  <a:schemeClr val="bg1"/>
                </a:solidFill>
                <a:latin typeface="Calibri" pitchFamily="34" charset="0"/>
                <a:cs typeface="Times New Roman" pitchFamily="18" charset="0"/>
              </a:rPr>
              <a:t>will get to meet the passionate speaker, network with passionate minded </a:t>
            </a:r>
            <a:r>
              <a:rPr lang="en-US" dirty="0" smtClean="0">
                <a:solidFill>
                  <a:schemeClr val="bg1"/>
                </a:solidFill>
                <a:latin typeface="Calibri" pitchFamily="34" charset="0"/>
                <a:cs typeface="Times New Roman" pitchFamily="18" charset="0"/>
              </a:rPr>
              <a:t>group.</a:t>
            </a:r>
            <a:endParaRPr lang="en-US" dirty="0">
              <a:solidFill>
                <a:schemeClr val="bg1"/>
              </a:solidFill>
              <a:latin typeface="Calibri" pitchFamily="34" charset="0"/>
              <a:cs typeface="Times New Roman" pitchFamily="18" charset="0"/>
            </a:endParaRPr>
          </a:p>
          <a:p>
            <a:pPr algn="just" eaLnBrk="0" hangingPunct="0"/>
            <a:r>
              <a:rPr lang="en-US" dirty="0">
                <a:solidFill>
                  <a:schemeClr val="bg1"/>
                </a:solidFill>
                <a:ea typeface="Times New Roman" pitchFamily="18" charset="0"/>
                <a:cs typeface="Calibri" pitchFamily="34" charset="0"/>
              </a:rPr>
              <a:t>And in our pursuit of a truly transformational experience, we propose to bring renowned inspirational achievers, thought leaders, and industry stalwarts to deliver keynote addresses for the various themes lined up as part of the “Inner Power” event.</a:t>
            </a:r>
            <a:r>
              <a:rPr lang="en-US" b="1" dirty="0">
                <a:solidFill>
                  <a:schemeClr val="bg1"/>
                </a:solidFill>
                <a:ea typeface="Times New Roman" pitchFamily="18" charset="0"/>
                <a:cs typeface="Calibri" pitchFamily="34" charset="0"/>
              </a:rPr>
              <a:t> </a:t>
            </a:r>
            <a:r>
              <a:rPr lang="en-US" dirty="0">
                <a:solidFill>
                  <a:schemeClr val="bg1"/>
                </a:solidFill>
                <a:ea typeface="Times New Roman" pitchFamily="18" charset="0"/>
                <a:cs typeface="Calibri" pitchFamily="34" charset="0"/>
              </a:rPr>
              <a:t>Each keynote speech will set the ball rolling for the series of workshop learning activities and deliberations related to that particular theme.</a:t>
            </a:r>
            <a:endParaRPr lang="en-US" dirty="0">
              <a:solidFill>
                <a:schemeClr val="bg1"/>
              </a:solidFill>
            </a:endParaRPr>
          </a:p>
          <a:p>
            <a:endParaRPr lang="en-IN" dirty="0">
              <a:solidFill>
                <a:schemeClr val="bg1"/>
              </a:solidFill>
            </a:endParaRPr>
          </a:p>
        </p:txBody>
      </p:sp>
      <p:pic>
        <p:nvPicPr>
          <p:cNvPr id="11" name="Picture 10"/>
          <p:cNvPicPr>
            <a:picLocks noChangeAspect="1"/>
          </p:cNvPicPr>
          <p:nvPr/>
        </p:nvPicPr>
        <p:blipFill>
          <a:blip r:embed="rId2"/>
          <a:stretch>
            <a:fillRect/>
          </a:stretch>
        </p:blipFill>
        <p:spPr>
          <a:xfrm>
            <a:off x="595084" y="1613882"/>
            <a:ext cx="11408228" cy="80178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819" y="-140783"/>
            <a:ext cx="2069522" cy="1655617"/>
          </a:xfrm>
          <a:prstGeom prst="rect">
            <a:avLst/>
          </a:prstGeom>
          <a:effectLst/>
        </p:spPr>
      </p:pic>
      <p:sp>
        <p:nvSpPr>
          <p:cNvPr id="12" name="Rectangle 11"/>
          <p:cNvSpPr/>
          <p:nvPr/>
        </p:nvSpPr>
        <p:spPr>
          <a:xfrm>
            <a:off x="696690" y="1692024"/>
            <a:ext cx="10769600" cy="646331"/>
          </a:xfrm>
          <a:prstGeom prst="rect">
            <a:avLst/>
          </a:prstGeom>
        </p:spPr>
        <p:txBody>
          <a:bodyPr wrap="square">
            <a:spAutoFit/>
          </a:bodyPr>
          <a:lstStyle/>
          <a:p>
            <a:r>
              <a:rPr lang="en-IN" dirty="0">
                <a:solidFill>
                  <a:schemeClr val="bg1"/>
                </a:solidFill>
              </a:rPr>
              <a:t>I believe there's an inner power that makes winners or losers, and the winner are the ones who really listen to the truth of their hearts. – </a:t>
            </a:r>
            <a:r>
              <a:rPr lang="en-IN" dirty="0" err="1">
                <a:solidFill>
                  <a:schemeClr val="bg1"/>
                </a:solidFill>
              </a:rPr>
              <a:t>Sylverster</a:t>
            </a:r>
            <a:r>
              <a:rPr lang="en-IN" dirty="0">
                <a:solidFill>
                  <a:schemeClr val="bg1"/>
                </a:solidFill>
              </a:rPr>
              <a:t> Stallone</a:t>
            </a:r>
          </a:p>
        </p:txBody>
      </p:sp>
    </p:spTree>
    <p:extLst>
      <p:ext uri="{BB962C8B-B14F-4D97-AF65-F5344CB8AC3E}">
        <p14:creationId xmlns:p14="http://schemas.microsoft.com/office/powerpoint/2010/main" val="991194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27516" y="163806"/>
            <a:ext cx="6443431" cy="523220"/>
          </a:xfrm>
          <a:prstGeom prst="rect">
            <a:avLst/>
          </a:prstGeom>
          <a:noFill/>
        </p:spPr>
        <p:txBody>
          <a:bodyPr wrap="none" rtlCol="0">
            <a:spAutoFit/>
          </a:bodyPr>
          <a:lstStyle/>
          <a:p>
            <a:r>
              <a:rPr lang="en-IN" sz="2800" b="1" spc="50" dirty="0">
                <a:ln w="9525" cmpd="sng">
                  <a:solidFill>
                    <a:schemeClr val="accent1"/>
                  </a:solidFill>
                  <a:prstDash val="solid"/>
                </a:ln>
                <a:solidFill>
                  <a:srgbClr val="70AD47">
                    <a:tint val="1000"/>
                  </a:srgbClr>
                </a:solidFill>
                <a:effectLst>
                  <a:glow rad="38100">
                    <a:schemeClr val="accent1">
                      <a:alpha val="40000"/>
                    </a:schemeClr>
                  </a:glow>
                  <a:outerShdw blurRad="50800" dist="38100" dir="18900000" algn="bl" rotWithShape="0">
                    <a:prstClr val="black">
                      <a:alpha val="40000"/>
                    </a:prstClr>
                  </a:outerShdw>
                </a:effectLst>
              </a:rPr>
              <a:t>Inner Power –  Unlock the Power within </a:t>
            </a:r>
          </a:p>
        </p:txBody>
      </p:sp>
      <p:sp>
        <p:nvSpPr>
          <p:cNvPr id="9" name="TextBox 8"/>
          <p:cNvSpPr txBox="1"/>
          <p:nvPr/>
        </p:nvSpPr>
        <p:spPr>
          <a:xfrm>
            <a:off x="2065243" y="614456"/>
            <a:ext cx="1820498" cy="523220"/>
          </a:xfrm>
          <a:prstGeom prst="rect">
            <a:avLst/>
          </a:prstGeom>
          <a:noFill/>
        </p:spPr>
        <p:txBody>
          <a:bodyPr wrap="none" rtlCol="0">
            <a:spAutoFit/>
          </a:bodyPr>
          <a:lstStyle/>
          <a:p>
            <a:r>
              <a:rPr lang="en-IN" sz="2800" b="1" spc="50" dirty="0">
                <a:ln w="0"/>
                <a:solidFill>
                  <a:schemeClr val="bg2"/>
                </a:solidFill>
                <a:effectLst>
                  <a:outerShdw blurRad="50800" dist="38100" dir="2700000" algn="tl" rotWithShape="0">
                    <a:prstClr val="black">
                      <a:alpha val="40000"/>
                    </a:prstClr>
                  </a:outerShdw>
                </a:effectLst>
              </a:rPr>
              <a:t>Take Away</a:t>
            </a:r>
          </a:p>
        </p:txBody>
      </p:sp>
      <p:sp>
        <p:nvSpPr>
          <p:cNvPr id="3" name="TextBox 2"/>
          <p:cNvSpPr txBox="1"/>
          <p:nvPr/>
        </p:nvSpPr>
        <p:spPr>
          <a:xfrm>
            <a:off x="566054" y="1699739"/>
            <a:ext cx="10421257" cy="338554"/>
          </a:xfrm>
          <a:prstGeom prst="rect">
            <a:avLst/>
          </a:prstGeom>
          <a:noFill/>
        </p:spPr>
        <p:txBody>
          <a:bodyPr wrap="square" rtlCol="0">
            <a:spAutoFit/>
          </a:bodyPr>
          <a:lstStyle/>
          <a:p>
            <a:pPr algn="just" eaLnBrk="0" hangingPunct="0"/>
            <a:endParaRPr lang="en-US" sz="1600" dirty="0">
              <a:cs typeface="Times New Roman" pitchFamily="18" charset="0"/>
            </a:endParaRPr>
          </a:p>
        </p:txBody>
      </p:sp>
      <p:pic>
        <p:nvPicPr>
          <p:cNvPr id="11" name="Picture 10"/>
          <p:cNvPicPr>
            <a:picLocks noChangeAspect="1"/>
          </p:cNvPicPr>
          <p:nvPr/>
        </p:nvPicPr>
        <p:blipFill>
          <a:blip r:embed="rId2"/>
          <a:stretch>
            <a:fillRect/>
          </a:stretch>
        </p:blipFill>
        <p:spPr>
          <a:xfrm>
            <a:off x="595084" y="1613881"/>
            <a:ext cx="10943773" cy="11583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2" name="Rectangle 1"/>
          <p:cNvSpPr/>
          <p:nvPr/>
        </p:nvSpPr>
        <p:spPr>
          <a:xfrm>
            <a:off x="609603" y="1714253"/>
            <a:ext cx="10943771" cy="1200329"/>
          </a:xfrm>
          <a:prstGeom prst="rect">
            <a:avLst/>
          </a:prstGeom>
        </p:spPr>
        <p:txBody>
          <a:bodyPr wrap="square">
            <a:spAutoFit/>
          </a:bodyPr>
          <a:lstStyle/>
          <a:p>
            <a:r>
              <a:rPr lang="en-IN" dirty="0">
                <a:solidFill>
                  <a:schemeClr val="bg1"/>
                </a:solidFill>
                <a:latin typeface="Calibri" panose="020F0502020204030204" pitchFamily="34" charset="0"/>
              </a:rPr>
              <a:t>The secret of outstanding achievement runs much more than knowing strategy or knowledge, it is born from within oneself, we call it "Inner Power". In Inner Power club, you will meet the highly successful speakers, and inspiring people as a invites and passionate participants, who will </a:t>
            </a:r>
            <a:r>
              <a:rPr lang="en-IN" dirty="0" smtClean="0">
                <a:solidFill>
                  <a:schemeClr val="bg1"/>
                </a:solidFill>
                <a:latin typeface="Calibri" panose="020F0502020204030204" pitchFamily="34" charset="0"/>
              </a:rPr>
              <a:t>inspire you </a:t>
            </a:r>
            <a:r>
              <a:rPr lang="en-IN" dirty="0">
                <a:solidFill>
                  <a:schemeClr val="bg1"/>
                </a:solidFill>
                <a:latin typeface="Calibri" panose="020F0502020204030204" pitchFamily="34" charset="0"/>
              </a:rPr>
              <a:t>to take </a:t>
            </a:r>
            <a:r>
              <a:rPr lang="en-IN" dirty="0" smtClean="0">
                <a:solidFill>
                  <a:schemeClr val="bg1"/>
                </a:solidFill>
                <a:latin typeface="Calibri" panose="020F0502020204030204" pitchFamily="34" charset="0"/>
              </a:rPr>
              <a:t>you </a:t>
            </a:r>
            <a:r>
              <a:rPr lang="en-IN" dirty="0" smtClean="0">
                <a:solidFill>
                  <a:schemeClr val="bg1"/>
                </a:solidFill>
                <a:latin typeface="Calibri" panose="020F0502020204030204" pitchFamily="34" charset="0"/>
              </a:rPr>
              <a:t> </a:t>
            </a:r>
            <a:r>
              <a:rPr lang="en-IN" dirty="0">
                <a:solidFill>
                  <a:schemeClr val="bg1"/>
                </a:solidFill>
                <a:latin typeface="Calibri" panose="020F0502020204030204" pitchFamily="34" charset="0"/>
              </a:rPr>
              <a:t>to next level of personal achievement.</a:t>
            </a:r>
            <a:endParaRPr lang="en-IN" dirty="0">
              <a:solidFill>
                <a:schemeClr val="bg1"/>
              </a:solidFill>
            </a:endParaRPr>
          </a:p>
        </p:txBody>
      </p:sp>
      <p:sp>
        <p:nvSpPr>
          <p:cNvPr id="14" name="Rectangle 13"/>
          <p:cNvSpPr/>
          <p:nvPr/>
        </p:nvSpPr>
        <p:spPr>
          <a:xfrm>
            <a:off x="628329" y="3248436"/>
            <a:ext cx="2873828" cy="684936"/>
          </a:xfrm>
          <a:prstGeom prst="rect">
            <a:avLst/>
          </a:prstGeom>
          <a:solidFill>
            <a:schemeClr val="accent6">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2400" dirty="0"/>
              <a:t>Meet Passion minds</a:t>
            </a:r>
          </a:p>
        </p:txBody>
      </p:sp>
      <p:sp>
        <p:nvSpPr>
          <p:cNvPr id="15" name="Rectangle 14"/>
          <p:cNvSpPr/>
          <p:nvPr/>
        </p:nvSpPr>
        <p:spPr>
          <a:xfrm>
            <a:off x="595084" y="4238172"/>
            <a:ext cx="2873828" cy="684936"/>
          </a:xfrm>
          <a:prstGeom prst="rect">
            <a:avLst/>
          </a:prstGeom>
          <a:solidFill>
            <a:schemeClr val="accent6">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2400" dirty="0"/>
              <a:t>Tools for Inspiration</a:t>
            </a:r>
          </a:p>
        </p:txBody>
      </p:sp>
      <p:sp>
        <p:nvSpPr>
          <p:cNvPr id="16" name="Rectangle 15"/>
          <p:cNvSpPr/>
          <p:nvPr/>
        </p:nvSpPr>
        <p:spPr>
          <a:xfrm>
            <a:off x="4452843" y="4238172"/>
            <a:ext cx="2873828" cy="684936"/>
          </a:xfrm>
          <a:prstGeom prst="rect">
            <a:avLst/>
          </a:prstGeom>
          <a:solidFill>
            <a:schemeClr val="accent6">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2400" dirty="0"/>
              <a:t>Fun / Activates</a:t>
            </a:r>
          </a:p>
        </p:txBody>
      </p:sp>
      <p:sp>
        <p:nvSpPr>
          <p:cNvPr id="17" name="Rectangle 16"/>
          <p:cNvSpPr/>
          <p:nvPr/>
        </p:nvSpPr>
        <p:spPr>
          <a:xfrm>
            <a:off x="7816069" y="4238172"/>
            <a:ext cx="2873828" cy="684936"/>
          </a:xfrm>
          <a:prstGeom prst="rect">
            <a:avLst/>
          </a:prstGeom>
          <a:solidFill>
            <a:schemeClr val="accent6">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2400" dirty="0"/>
              <a:t>Adventure</a:t>
            </a:r>
          </a:p>
        </p:txBody>
      </p:sp>
      <p:sp>
        <p:nvSpPr>
          <p:cNvPr id="18" name="Rectangle 17"/>
          <p:cNvSpPr/>
          <p:nvPr/>
        </p:nvSpPr>
        <p:spPr>
          <a:xfrm>
            <a:off x="7816069" y="3302348"/>
            <a:ext cx="2873828" cy="684936"/>
          </a:xfrm>
          <a:prstGeom prst="rect">
            <a:avLst/>
          </a:prstGeom>
          <a:solidFill>
            <a:schemeClr val="accent6">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2400" dirty="0"/>
              <a:t>Amazing Place</a:t>
            </a:r>
          </a:p>
        </p:txBody>
      </p:sp>
      <p:sp>
        <p:nvSpPr>
          <p:cNvPr id="19" name="Rectangle 18"/>
          <p:cNvSpPr/>
          <p:nvPr/>
        </p:nvSpPr>
        <p:spPr>
          <a:xfrm>
            <a:off x="4452843" y="3309604"/>
            <a:ext cx="2873828" cy="684936"/>
          </a:xfrm>
          <a:prstGeom prst="rect">
            <a:avLst/>
          </a:prstGeom>
          <a:solidFill>
            <a:schemeClr val="accent6">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2400" dirty="0"/>
              <a:t>Networks</a:t>
            </a:r>
          </a:p>
        </p:txBody>
      </p:sp>
      <p:sp>
        <p:nvSpPr>
          <p:cNvPr id="8" name="Rectangle 7"/>
          <p:cNvSpPr/>
          <p:nvPr/>
        </p:nvSpPr>
        <p:spPr>
          <a:xfrm>
            <a:off x="564803" y="6188996"/>
            <a:ext cx="6096000" cy="400110"/>
          </a:xfrm>
          <a:prstGeom prst="rect">
            <a:avLst/>
          </a:prstGeom>
        </p:spPr>
        <p:txBody>
          <a:bodyPr>
            <a:spAutoFit/>
          </a:bodyPr>
          <a:lstStyle/>
          <a:p>
            <a:r>
              <a:rPr lang="en-IN" sz="2000" b="1" spc="50" dirty="0">
                <a:ln w="0"/>
                <a:solidFill>
                  <a:schemeClr val="bg2"/>
                </a:solidFill>
                <a:effectLst>
                  <a:innerShdw blurRad="63500" dist="50800" dir="13500000">
                    <a:srgbClr val="000000">
                      <a:alpha val="50000"/>
                    </a:srgbClr>
                  </a:innerShdw>
                </a:effectLst>
              </a:rPr>
              <a:t>You are much stronger than you think </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255" y="-143823"/>
            <a:ext cx="2069522" cy="1655617"/>
          </a:xfrm>
          <a:prstGeom prst="rect">
            <a:avLst/>
          </a:prstGeom>
          <a:effectLst/>
        </p:spPr>
      </p:pic>
    </p:spTree>
    <p:extLst>
      <p:ext uri="{BB962C8B-B14F-4D97-AF65-F5344CB8AC3E}">
        <p14:creationId xmlns:p14="http://schemas.microsoft.com/office/powerpoint/2010/main" val="3627041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27516" y="163806"/>
            <a:ext cx="6443431" cy="523220"/>
          </a:xfrm>
          <a:prstGeom prst="rect">
            <a:avLst/>
          </a:prstGeom>
          <a:noFill/>
        </p:spPr>
        <p:txBody>
          <a:bodyPr wrap="none" rtlCol="0">
            <a:spAutoFit/>
          </a:bodyPr>
          <a:lstStyle/>
          <a:p>
            <a:r>
              <a:rPr lang="en-IN" sz="2800" b="1" spc="50" dirty="0">
                <a:ln w="9525" cmpd="sng">
                  <a:solidFill>
                    <a:schemeClr val="accent1"/>
                  </a:solidFill>
                  <a:prstDash val="solid"/>
                </a:ln>
                <a:solidFill>
                  <a:srgbClr val="70AD47">
                    <a:tint val="1000"/>
                  </a:srgbClr>
                </a:solidFill>
                <a:effectLst>
                  <a:glow rad="38100">
                    <a:schemeClr val="accent1">
                      <a:alpha val="40000"/>
                    </a:schemeClr>
                  </a:glow>
                  <a:outerShdw blurRad="50800" dist="38100" dir="18900000" algn="bl" rotWithShape="0">
                    <a:prstClr val="black">
                      <a:alpha val="40000"/>
                    </a:prstClr>
                  </a:outerShdw>
                </a:effectLst>
              </a:rPr>
              <a:t>Inner Power –  Unlock the Power within </a:t>
            </a:r>
          </a:p>
        </p:txBody>
      </p:sp>
      <p:sp>
        <p:nvSpPr>
          <p:cNvPr id="9" name="TextBox 8"/>
          <p:cNvSpPr txBox="1"/>
          <p:nvPr/>
        </p:nvSpPr>
        <p:spPr>
          <a:xfrm>
            <a:off x="2065243" y="614456"/>
            <a:ext cx="872290" cy="523220"/>
          </a:xfrm>
          <a:prstGeom prst="rect">
            <a:avLst/>
          </a:prstGeom>
          <a:noFill/>
        </p:spPr>
        <p:txBody>
          <a:bodyPr wrap="none" rtlCol="0">
            <a:spAutoFit/>
          </a:bodyPr>
          <a:lstStyle/>
          <a:p>
            <a:r>
              <a:rPr lang="en-IN" sz="2800" b="1" spc="50" dirty="0" smtClean="0">
                <a:ln w="0"/>
                <a:solidFill>
                  <a:schemeClr val="bg2"/>
                </a:solidFill>
                <a:effectLst>
                  <a:outerShdw blurRad="50800" dist="38100" dir="2700000" algn="tl" rotWithShape="0">
                    <a:prstClr val="black">
                      <a:alpha val="40000"/>
                    </a:prstClr>
                  </a:outerShdw>
                </a:effectLst>
              </a:rPr>
              <a:t>Tabs</a:t>
            </a:r>
            <a:endParaRPr lang="en-IN" sz="2800" b="1" spc="50" dirty="0">
              <a:ln w="0"/>
              <a:solidFill>
                <a:schemeClr val="bg2"/>
              </a:solidFill>
              <a:effectLst>
                <a:outerShdw blurRad="50800" dist="38100" dir="2700000" algn="tl" rotWithShape="0">
                  <a:prstClr val="black">
                    <a:alpha val="40000"/>
                  </a:prstClr>
                </a:outerShdw>
              </a:effectLst>
            </a:endParaRPr>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5" y="-143823"/>
            <a:ext cx="2069522" cy="1655617"/>
          </a:xfrm>
          <a:prstGeom prst="rect">
            <a:avLst/>
          </a:prstGeom>
          <a:effectLst/>
        </p:spPr>
      </p:pic>
      <p:sp>
        <p:nvSpPr>
          <p:cNvPr id="4" name="Rectangle 3"/>
          <p:cNvSpPr/>
          <p:nvPr/>
        </p:nvSpPr>
        <p:spPr>
          <a:xfrm>
            <a:off x="374073" y="1704109"/>
            <a:ext cx="1224394" cy="40178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Home</a:t>
            </a:r>
            <a:endParaRPr lang="en-IN" dirty="0"/>
          </a:p>
        </p:txBody>
      </p:sp>
      <p:sp>
        <p:nvSpPr>
          <p:cNvPr id="20" name="Rectangle 19"/>
          <p:cNvSpPr/>
          <p:nvPr/>
        </p:nvSpPr>
        <p:spPr>
          <a:xfrm>
            <a:off x="1680678" y="1704109"/>
            <a:ext cx="1256855" cy="40178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Program</a:t>
            </a:r>
            <a:endParaRPr lang="en-IN" dirty="0"/>
          </a:p>
        </p:txBody>
      </p:sp>
      <p:sp>
        <p:nvSpPr>
          <p:cNvPr id="22" name="Rectangle 21"/>
          <p:cNvSpPr/>
          <p:nvPr/>
        </p:nvSpPr>
        <p:spPr>
          <a:xfrm>
            <a:off x="2978550" y="1704109"/>
            <a:ext cx="1256855" cy="40178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Destination</a:t>
            </a:r>
            <a:endParaRPr lang="en-IN" dirty="0"/>
          </a:p>
        </p:txBody>
      </p:sp>
      <p:sp>
        <p:nvSpPr>
          <p:cNvPr id="23" name="Rectangle 22"/>
          <p:cNvSpPr/>
          <p:nvPr/>
        </p:nvSpPr>
        <p:spPr>
          <a:xfrm>
            <a:off x="4276422" y="1711036"/>
            <a:ext cx="1256855" cy="40178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sponsors</a:t>
            </a:r>
            <a:endParaRPr lang="en-IN" dirty="0"/>
          </a:p>
        </p:txBody>
      </p:sp>
      <p:sp>
        <p:nvSpPr>
          <p:cNvPr id="24" name="Rectangle 23"/>
          <p:cNvSpPr/>
          <p:nvPr/>
        </p:nvSpPr>
        <p:spPr>
          <a:xfrm>
            <a:off x="5574294" y="1711036"/>
            <a:ext cx="1256855" cy="40178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Free Stuffs</a:t>
            </a:r>
            <a:endParaRPr lang="en-IN" dirty="0"/>
          </a:p>
        </p:txBody>
      </p:sp>
      <p:sp>
        <p:nvSpPr>
          <p:cNvPr id="25" name="Rectangle 24"/>
          <p:cNvSpPr/>
          <p:nvPr/>
        </p:nvSpPr>
        <p:spPr>
          <a:xfrm>
            <a:off x="6899876" y="1704109"/>
            <a:ext cx="1256855" cy="40178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Speakers</a:t>
            </a:r>
            <a:endParaRPr lang="en-IN" dirty="0"/>
          </a:p>
        </p:txBody>
      </p:sp>
      <p:sp>
        <p:nvSpPr>
          <p:cNvPr id="26" name="Rectangle 25"/>
          <p:cNvSpPr/>
          <p:nvPr/>
        </p:nvSpPr>
        <p:spPr>
          <a:xfrm>
            <a:off x="8238765" y="1704109"/>
            <a:ext cx="1667235" cy="40178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Register Today</a:t>
            </a:r>
            <a:endParaRPr lang="en-IN" dirty="0"/>
          </a:p>
        </p:txBody>
      </p:sp>
      <p:sp>
        <p:nvSpPr>
          <p:cNvPr id="27" name="Rectangle 26"/>
          <p:cNvSpPr/>
          <p:nvPr/>
        </p:nvSpPr>
        <p:spPr>
          <a:xfrm>
            <a:off x="1694528" y="2244437"/>
            <a:ext cx="1256855" cy="4017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About</a:t>
            </a:r>
            <a:endParaRPr lang="en-IN" dirty="0"/>
          </a:p>
        </p:txBody>
      </p:sp>
      <p:sp>
        <p:nvSpPr>
          <p:cNvPr id="28" name="Rectangle 27"/>
          <p:cNvSpPr/>
          <p:nvPr/>
        </p:nvSpPr>
        <p:spPr>
          <a:xfrm>
            <a:off x="1721695" y="2784765"/>
            <a:ext cx="1256855" cy="4017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Discussion</a:t>
            </a:r>
            <a:endParaRPr lang="en-IN" dirty="0"/>
          </a:p>
        </p:txBody>
      </p:sp>
      <p:sp>
        <p:nvSpPr>
          <p:cNvPr id="29" name="Rectangle 28"/>
          <p:cNvSpPr/>
          <p:nvPr/>
        </p:nvSpPr>
        <p:spPr>
          <a:xfrm>
            <a:off x="10000795" y="1704109"/>
            <a:ext cx="1667235" cy="40178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Forum</a:t>
            </a:r>
            <a:endParaRPr lang="en-IN" dirty="0"/>
          </a:p>
        </p:txBody>
      </p:sp>
      <p:sp>
        <p:nvSpPr>
          <p:cNvPr id="30" name="Rectangle 29"/>
          <p:cNvSpPr/>
          <p:nvPr/>
        </p:nvSpPr>
        <p:spPr>
          <a:xfrm>
            <a:off x="2983005" y="2258287"/>
            <a:ext cx="1256855" cy="4017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Place</a:t>
            </a:r>
            <a:endParaRPr lang="en-IN" dirty="0"/>
          </a:p>
        </p:txBody>
      </p:sp>
      <p:sp>
        <p:nvSpPr>
          <p:cNvPr id="31" name="Rectangle 30"/>
          <p:cNvSpPr/>
          <p:nvPr/>
        </p:nvSpPr>
        <p:spPr>
          <a:xfrm>
            <a:off x="3024565" y="2784762"/>
            <a:ext cx="1256855" cy="4017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Resort</a:t>
            </a:r>
            <a:endParaRPr lang="en-IN" dirty="0"/>
          </a:p>
        </p:txBody>
      </p:sp>
      <p:sp>
        <p:nvSpPr>
          <p:cNvPr id="32" name="Rectangle 31"/>
          <p:cNvSpPr/>
          <p:nvPr/>
        </p:nvSpPr>
        <p:spPr>
          <a:xfrm>
            <a:off x="3038415" y="3241961"/>
            <a:ext cx="1256855" cy="4017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Transport</a:t>
            </a:r>
            <a:endParaRPr lang="en-IN" dirty="0"/>
          </a:p>
        </p:txBody>
      </p:sp>
      <p:sp>
        <p:nvSpPr>
          <p:cNvPr id="33" name="Rectangle 32"/>
          <p:cNvSpPr/>
          <p:nvPr/>
        </p:nvSpPr>
        <p:spPr>
          <a:xfrm>
            <a:off x="4317439" y="2244437"/>
            <a:ext cx="1256855" cy="4017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Overview</a:t>
            </a:r>
            <a:endParaRPr lang="en-IN" dirty="0"/>
          </a:p>
        </p:txBody>
      </p:sp>
      <p:sp>
        <p:nvSpPr>
          <p:cNvPr id="34" name="Rectangle 33"/>
          <p:cNvSpPr/>
          <p:nvPr/>
        </p:nvSpPr>
        <p:spPr>
          <a:xfrm>
            <a:off x="4368771" y="2784762"/>
            <a:ext cx="1256855" cy="4017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Sponsor benefit</a:t>
            </a:r>
            <a:endParaRPr lang="en-IN" sz="1600" dirty="0"/>
          </a:p>
        </p:txBody>
      </p:sp>
      <p:sp>
        <p:nvSpPr>
          <p:cNvPr id="35" name="Rectangle 34"/>
          <p:cNvSpPr/>
          <p:nvPr/>
        </p:nvSpPr>
        <p:spPr>
          <a:xfrm>
            <a:off x="4368771" y="3268447"/>
            <a:ext cx="1256855" cy="4017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Forms</a:t>
            </a:r>
            <a:endParaRPr lang="en-IN" dirty="0"/>
          </a:p>
        </p:txBody>
      </p:sp>
      <p:sp>
        <p:nvSpPr>
          <p:cNvPr id="36" name="Rectangle 35"/>
          <p:cNvSpPr/>
          <p:nvPr/>
        </p:nvSpPr>
        <p:spPr>
          <a:xfrm>
            <a:off x="5600369" y="2226507"/>
            <a:ext cx="1256855" cy="4017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PDF / Blog</a:t>
            </a:r>
            <a:endParaRPr lang="en-IN" dirty="0"/>
          </a:p>
        </p:txBody>
      </p:sp>
      <p:sp>
        <p:nvSpPr>
          <p:cNvPr id="37" name="Rectangle 36"/>
          <p:cNvSpPr/>
          <p:nvPr/>
        </p:nvSpPr>
        <p:spPr>
          <a:xfrm>
            <a:off x="5651701" y="2766832"/>
            <a:ext cx="1256855" cy="4017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Videos</a:t>
            </a:r>
            <a:endParaRPr lang="en-IN" sz="1600" dirty="0"/>
          </a:p>
        </p:txBody>
      </p:sp>
      <p:sp>
        <p:nvSpPr>
          <p:cNvPr id="38" name="Rectangle 37"/>
          <p:cNvSpPr/>
          <p:nvPr/>
        </p:nvSpPr>
        <p:spPr>
          <a:xfrm>
            <a:off x="5659059" y="3241961"/>
            <a:ext cx="1256855" cy="4017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Pics</a:t>
            </a:r>
            <a:endParaRPr lang="en-IN" sz="1600" dirty="0"/>
          </a:p>
        </p:txBody>
      </p:sp>
      <p:sp>
        <p:nvSpPr>
          <p:cNvPr id="39" name="Rectangle 38"/>
          <p:cNvSpPr/>
          <p:nvPr/>
        </p:nvSpPr>
        <p:spPr>
          <a:xfrm>
            <a:off x="8386178" y="2265215"/>
            <a:ext cx="1256855" cy="4017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Overview</a:t>
            </a:r>
            <a:endParaRPr lang="en-IN" dirty="0"/>
          </a:p>
        </p:txBody>
      </p:sp>
      <p:sp>
        <p:nvSpPr>
          <p:cNvPr id="40" name="Rectangle 39"/>
          <p:cNvSpPr/>
          <p:nvPr/>
        </p:nvSpPr>
        <p:spPr>
          <a:xfrm>
            <a:off x="8386178" y="2784762"/>
            <a:ext cx="1256855" cy="4017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Forms</a:t>
            </a:r>
            <a:endParaRPr lang="en-IN" dirty="0"/>
          </a:p>
        </p:txBody>
      </p:sp>
      <p:sp>
        <p:nvSpPr>
          <p:cNvPr id="41" name="Rectangle 40"/>
          <p:cNvSpPr/>
          <p:nvPr/>
        </p:nvSpPr>
        <p:spPr>
          <a:xfrm>
            <a:off x="10000796" y="2265215"/>
            <a:ext cx="1667234" cy="4017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competition</a:t>
            </a:r>
            <a:endParaRPr lang="en-IN" dirty="0"/>
          </a:p>
        </p:txBody>
      </p:sp>
    </p:spTree>
    <p:extLst>
      <p:ext uri="{BB962C8B-B14F-4D97-AF65-F5344CB8AC3E}">
        <p14:creationId xmlns:p14="http://schemas.microsoft.com/office/powerpoint/2010/main" val="2399153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rot="511766">
            <a:off x="7809470" y="4917986"/>
            <a:ext cx="3857046" cy="151473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4" name="Rectangle 3"/>
          <p:cNvSpPr/>
          <p:nvPr/>
        </p:nvSpPr>
        <p:spPr>
          <a:xfrm rot="574354">
            <a:off x="7821828" y="5136971"/>
            <a:ext cx="3894116" cy="1200329"/>
          </a:xfrm>
          <a:prstGeom prst="rect">
            <a:avLst/>
          </a:prstGeom>
        </p:spPr>
        <p:txBody>
          <a:bodyPr wrap="square">
            <a:spAutoFit/>
          </a:bodyPr>
          <a:lstStyle/>
          <a:p>
            <a:r>
              <a:rPr lang="en-IN" dirty="0">
                <a:solidFill>
                  <a:schemeClr val="bg2"/>
                </a:solidFill>
              </a:rPr>
              <a:t>Passion is energy. Feel the power that comes from focusing on what excites you.</a:t>
            </a:r>
          </a:p>
          <a:p>
            <a:r>
              <a:rPr lang="en-IN" dirty="0">
                <a:solidFill>
                  <a:schemeClr val="bg2"/>
                </a:solidFill>
              </a:rPr>
              <a:t>Oprah Winfrey</a:t>
            </a:r>
          </a:p>
        </p:txBody>
      </p:sp>
      <p:graphicFrame>
        <p:nvGraphicFramePr>
          <p:cNvPr id="11" name="Diagram 10"/>
          <p:cNvGraphicFramePr/>
          <p:nvPr>
            <p:extLst/>
          </p:nvPr>
        </p:nvGraphicFramePr>
        <p:xfrm>
          <a:off x="784358" y="1537492"/>
          <a:ext cx="6182706" cy="4782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p:cNvSpPr txBox="1"/>
          <p:nvPr/>
        </p:nvSpPr>
        <p:spPr>
          <a:xfrm>
            <a:off x="2027516" y="163806"/>
            <a:ext cx="6759351" cy="646331"/>
          </a:xfrm>
          <a:prstGeom prst="rect">
            <a:avLst/>
          </a:prstGeom>
          <a:noFill/>
        </p:spPr>
        <p:txBody>
          <a:bodyPr wrap="none" rtlCol="0">
            <a:spAutoFit/>
          </a:bodyPr>
          <a:lstStyle/>
          <a:p>
            <a:r>
              <a:rPr lang="en-IN" sz="3600" dirty="0" smtClean="0">
                <a:ln w="0"/>
                <a:solidFill>
                  <a:schemeClr val="accent4">
                    <a:lumMod val="40000"/>
                    <a:lumOff val="60000"/>
                  </a:schemeClr>
                </a:solidFill>
                <a:effectLst>
                  <a:outerShdw blurRad="50800" dist="38100" dir="2700000" algn="tl" rotWithShape="0">
                    <a:prstClr val="black">
                      <a:alpha val="40000"/>
                    </a:prstClr>
                  </a:outerShdw>
                </a:effectLst>
              </a:rPr>
              <a:t>Inner Power – Go Live Your Dreams</a:t>
            </a:r>
            <a:endParaRPr lang="en-IN" sz="3600" dirty="0">
              <a:ln w="0"/>
              <a:solidFill>
                <a:schemeClr val="accent4">
                  <a:lumMod val="40000"/>
                  <a:lumOff val="60000"/>
                </a:schemeClr>
              </a:solidFill>
              <a:effectLst>
                <a:outerShdw blurRad="50800" dist="38100" dir="2700000" algn="tl" rotWithShape="0">
                  <a:prstClr val="black">
                    <a:alpha val="40000"/>
                  </a:prstClr>
                </a:outerShdw>
              </a:effectLst>
            </a:endParaRPr>
          </a:p>
        </p:txBody>
      </p:sp>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7819" y="-140783"/>
            <a:ext cx="2069522" cy="1655617"/>
          </a:xfrm>
          <a:prstGeom prst="rect">
            <a:avLst/>
          </a:prstGeom>
          <a:effectLst/>
        </p:spPr>
      </p:pic>
      <p:sp>
        <p:nvSpPr>
          <p:cNvPr id="17" name="Rectangle 16"/>
          <p:cNvSpPr/>
          <p:nvPr/>
        </p:nvSpPr>
        <p:spPr>
          <a:xfrm>
            <a:off x="2221186" y="810137"/>
            <a:ext cx="1050288" cy="461665"/>
          </a:xfrm>
          <a:prstGeom prst="rect">
            <a:avLst/>
          </a:prstGeom>
        </p:spPr>
        <p:txBody>
          <a:bodyPr wrap="none">
            <a:spAutoFit/>
          </a:bodyPr>
          <a:lstStyle/>
          <a:p>
            <a:r>
              <a:rPr lang="en-IN" sz="2400" dirty="0" smtClean="0">
                <a:ln w="0"/>
                <a:solidFill>
                  <a:schemeClr val="accent4">
                    <a:lumMod val="40000"/>
                    <a:lumOff val="60000"/>
                  </a:schemeClr>
                </a:solidFill>
                <a:effectLst>
                  <a:outerShdw blurRad="50800" dist="38100" dir="2700000" algn="tl" rotWithShape="0">
                    <a:prstClr val="black">
                      <a:alpha val="40000"/>
                    </a:prstClr>
                  </a:outerShdw>
                </a:effectLst>
              </a:rPr>
              <a:t>Theme</a:t>
            </a:r>
            <a:endParaRPr lang="en-IN" sz="2400" dirty="0">
              <a:ln w="0"/>
              <a:solidFill>
                <a:schemeClr val="accent4">
                  <a:lumMod val="40000"/>
                  <a:lumOff val="60000"/>
                </a:schemeClr>
              </a:solidFill>
              <a:effectLst>
                <a:outerShdw blurRad="50800" dist="38100" dir="2700000" algn="tl" rotWithShape="0">
                  <a:prstClr val="black">
                    <a:alpha val="40000"/>
                  </a:prstClr>
                </a:outerShdw>
              </a:effectLst>
            </a:endParaRPr>
          </a:p>
        </p:txBody>
      </p:sp>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84630">
            <a:off x="7944521" y="1305113"/>
            <a:ext cx="3443946" cy="2582959"/>
          </a:xfrm>
          <a:prstGeom prst="rect">
            <a:avLst/>
          </a:prstGeom>
        </p:spPr>
      </p:pic>
    </p:spTree>
    <p:extLst>
      <p:ext uri="{BB962C8B-B14F-4D97-AF65-F5344CB8AC3E}">
        <p14:creationId xmlns:p14="http://schemas.microsoft.com/office/powerpoint/2010/main" val="1467096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027516" y="163806"/>
            <a:ext cx="6759351" cy="646331"/>
          </a:xfrm>
          <a:prstGeom prst="rect">
            <a:avLst/>
          </a:prstGeom>
          <a:noFill/>
        </p:spPr>
        <p:txBody>
          <a:bodyPr wrap="none" rtlCol="0">
            <a:spAutoFit/>
          </a:bodyPr>
          <a:lstStyle/>
          <a:p>
            <a:r>
              <a:rPr lang="en-IN" sz="3600" dirty="0" smtClean="0">
                <a:ln w="0"/>
                <a:solidFill>
                  <a:schemeClr val="accent4">
                    <a:lumMod val="40000"/>
                    <a:lumOff val="60000"/>
                  </a:schemeClr>
                </a:solidFill>
                <a:effectLst>
                  <a:outerShdw blurRad="50800" dist="38100" dir="2700000" algn="tl" rotWithShape="0">
                    <a:prstClr val="black">
                      <a:alpha val="40000"/>
                    </a:prstClr>
                  </a:outerShdw>
                </a:effectLst>
              </a:rPr>
              <a:t>Inner Power – Go Live Your Dreams</a:t>
            </a:r>
            <a:endParaRPr lang="en-IN" sz="3600" dirty="0">
              <a:ln w="0"/>
              <a:solidFill>
                <a:schemeClr val="accent4">
                  <a:lumMod val="40000"/>
                  <a:lumOff val="60000"/>
                </a:schemeClr>
              </a:solidFill>
              <a:effectLst>
                <a:outerShdw blurRad="50800" dist="38100" dir="2700000" algn="tl" rotWithShape="0">
                  <a:prstClr val="black">
                    <a:alpha val="40000"/>
                  </a:prstClr>
                </a:outerShdw>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819" y="-140783"/>
            <a:ext cx="2069522" cy="1655617"/>
          </a:xfrm>
          <a:prstGeom prst="rect">
            <a:avLst/>
          </a:prstGeom>
          <a:effectLst/>
        </p:spPr>
      </p:pic>
      <p:sp>
        <p:nvSpPr>
          <p:cNvPr id="2" name="Rectangle 1"/>
          <p:cNvSpPr/>
          <p:nvPr/>
        </p:nvSpPr>
        <p:spPr>
          <a:xfrm>
            <a:off x="2221186" y="810137"/>
            <a:ext cx="2643737" cy="461665"/>
          </a:xfrm>
          <a:prstGeom prst="rect">
            <a:avLst/>
          </a:prstGeom>
        </p:spPr>
        <p:txBody>
          <a:bodyPr wrap="none">
            <a:spAutoFit/>
          </a:bodyPr>
          <a:lstStyle/>
          <a:p>
            <a:r>
              <a:rPr lang="en-IN" sz="2400" dirty="0" smtClean="0">
                <a:ln w="0"/>
                <a:solidFill>
                  <a:schemeClr val="accent4">
                    <a:lumMod val="40000"/>
                    <a:lumOff val="60000"/>
                  </a:schemeClr>
                </a:solidFill>
                <a:effectLst>
                  <a:outerShdw blurRad="50800" dist="38100" dir="2700000" algn="tl" rotWithShape="0">
                    <a:prstClr val="black">
                      <a:alpha val="40000"/>
                    </a:prstClr>
                  </a:outerShdw>
                </a:effectLst>
              </a:rPr>
              <a:t>Destination / About</a:t>
            </a:r>
            <a:endParaRPr lang="en-IN" sz="2400" dirty="0">
              <a:ln w="0"/>
              <a:solidFill>
                <a:schemeClr val="accent4">
                  <a:lumMod val="40000"/>
                  <a:lumOff val="60000"/>
                </a:schemeClr>
              </a:solidFill>
              <a:effectLst>
                <a:outerShdw blurRad="50800" dist="38100" dir="2700000" algn="tl" rotWithShape="0">
                  <a:prstClr val="black">
                    <a:alpha val="40000"/>
                  </a:prstClr>
                </a:outerShdw>
              </a:effectLst>
            </a:endParaRPr>
          </a:p>
        </p:txBody>
      </p:sp>
      <p:sp>
        <p:nvSpPr>
          <p:cNvPr id="3" name="TextBox 2"/>
          <p:cNvSpPr txBox="1"/>
          <p:nvPr/>
        </p:nvSpPr>
        <p:spPr>
          <a:xfrm>
            <a:off x="390503" y="1699499"/>
            <a:ext cx="10793185" cy="3970318"/>
          </a:xfrm>
          <a:prstGeom prst="rect">
            <a:avLst/>
          </a:prstGeom>
          <a:noFill/>
        </p:spPr>
        <p:txBody>
          <a:bodyPr wrap="square" rtlCol="0">
            <a:spAutoFit/>
          </a:bodyPr>
          <a:lstStyle/>
          <a:p>
            <a:endParaRPr lang="en-IN" dirty="0" smtClean="0">
              <a:solidFill>
                <a:schemeClr val="accent4">
                  <a:lumMod val="20000"/>
                  <a:lumOff val="80000"/>
                </a:schemeClr>
              </a:solidFill>
            </a:endParaRPr>
          </a:p>
          <a:p>
            <a:pPr lvl="0"/>
            <a:r>
              <a:rPr lang="en-US" b="1" dirty="0">
                <a:solidFill>
                  <a:schemeClr val="bg1"/>
                </a:solidFill>
                <a:latin typeface="Arial" panose="020B0604020202020204" pitchFamily="34" charset="0"/>
              </a:rPr>
              <a:t>Goa</a:t>
            </a:r>
            <a:r>
              <a:rPr lang="en-US" dirty="0">
                <a:solidFill>
                  <a:schemeClr val="bg1"/>
                </a:solidFill>
                <a:latin typeface="Arial" panose="020B0604020202020204" pitchFamily="34" charset="0"/>
              </a:rPr>
              <a:t>  is India's smallest state by area and the fourth smallest by population. Located in West India in the region known as the </a:t>
            </a:r>
            <a:r>
              <a:rPr lang="en-US" dirty="0" err="1">
                <a:solidFill>
                  <a:schemeClr val="bg1"/>
                </a:solidFill>
                <a:latin typeface="Arial" panose="020B0604020202020204" pitchFamily="34" charset="0"/>
              </a:rPr>
              <a:t>Konkan</a:t>
            </a:r>
            <a:r>
              <a:rPr lang="en-US" dirty="0">
                <a:solidFill>
                  <a:schemeClr val="bg1"/>
                </a:solidFill>
                <a:latin typeface="Arial" panose="020B0604020202020204" pitchFamily="34" charset="0"/>
              </a:rPr>
              <a:t>, it is bounded by the state of Maharashtra to the north, and by Karnataka to the east and south, while the Arabian Sea forms its western coast. </a:t>
            </a:r>
            <a:endParaRPr lang="en-US" dirty="0" smtClean="0">
              <a:solidFill>
                <a:schemeClr val="bg1"/>
              </a:solidFill>
              <a:latin typeface="Arial" panose="020B0604020202020204" pitchFamily="34" charset="0"/>
            </a:endParaRPr>
          </a:p>
          <a:p>
            <a:pPr lvl="0"/>
            <a:endParaRPr lang="en-US" dirty="0">
              <a:solidFill>
                <a:schemeClr val="bg1"/>
              </a:solidFill>
              <a:latin typeface="Arial" panose="020B0604020202020204" pitchFamily="34" charset="0"/>
            </a:endParaRPr>
          </a:p>
          <a:p>
            <a:r>
              <a:rPr lang="en-IN" dirty="0" err="1" smtClean="0">
                <a:solidFill>
                  <a:schemeClr val="accent4">
                    <a:lumMod val="20000"/>
                    <a:lumOff val="80000"/>
                  </a:schemeClr>
                </a:solidFill>
              </a:rPr>
              <a:t>Mobor</a:t>
            </a:r>
            <a:r>
              <a:rPr lang="en-IN" dirty="0" smtClean="0">
                <a:solidFill>
                  <a:schemeClr val="accent4">
                    <a:lumMod val="20000"/>
                    <a:lumOff val="80000"/>
                  </a:schemeClr>
                </a:solidFill>
              </a:rPr>
              <a:t> </a:t>
            </a:r>
            <a:r>
              <a:rPr lang="en-IN" dirty="0">
                <a:solidFill>
                  <a:schemeClr val="accent4">
                    <a:lumMod val="20000"/>
                    <a:lumOff val="80000"/>
                  </a:schemeClr>
                </a:solidFill>
              </a:rPr>
              <a:t>Beach is an ideal location for the adventure tourists. It is one of the most popular beaches in Goa, which enables the tourists to indulge in adventure sports such as water skiing, water surfing, jet ski, banana and bump rides and parasailing. The beach can be visited throughout the year; however, the best months to visit </a:t>
            </a:r>
            <a:r>
              <a:rPr lang="en-IN" dirty="0" err="1">
                <a:solidFill>
                  <a:schemeClr val="accent4">
                    <a:lumMod val="20000"/>
                    <a:lumOff val="80000"/>
                  </a:schemeClr>
                </a:solidFill>
              </a:rPr>
              <a:t>Mobor</a:t>
            </a:r>
            <a:r>
              <a:rPr lang="en-IN" dirty="0">
                <a:solidFill>
                  <a:schemeClr val="accent4">
                    <a:lumMod val="20000"/>
                    <a:lumOff val="80000"/>
                  </a:schemeClr>
                </a:solidFill>
              </a:rPr>
              <a:t> </a:t>
            </a:r>
            <a:r>
              <a:rPr lang="en-IN" dirty="0">
                <a:solidFill>
                  <a:schemeClr val="accent4">
                    <a:lumMod val="20000"/>
                    <a:lumOff val="80000"/>
                  </a:schemeClr>
                </a:solidFill>
              </a:rPr>
              <a:t>Beach of Goa</a:t>
            </a:r>
            <a:r>
              <a:rPr lang="en-IN" dirty="0">
                <a:solidFill>
                  <a:schemeClr val="accent4">
                    <a:lumMod val="20000"/>
                    <a:lumOff val="80000"/>
                  </a:schemeClr>
                </a:solidFill>
              </a:rPr>
              <a:t> is between the months of September and March. </a:t>
            </a:r>
            <a:br>
              <a:rPr lang="en-IN" dirty="0">
                <a:solidFill>
                  <a:schemeClr val="accent4">
                    <a:lumMod val="20000"/>
                    <a:lumOff val="80000"/>
                  </a:schemeClr>
                </a:solidFill>
              </a:rPr>
            </a:br>
            <a:r>
              <a:rPr lang="en-IN" dirty="0">
                <a:solidFill>
                  <a:schemeClr val="accent4">
                    <a:lumMod val="20000"/>
                    <a:lumOff val="80000"/>
                  </a:schemeClr>
                </a:solidFill>
              </a:rPr>
              <a:t/>
            </a:r>
            <a:br>
              <a:rPr lang="en-IN" dirty="0">
                <a:solidFill>
                  <a:schemeClr val="accent4">
                    <a:lumMod val="20000"/>
                    <a:lumOff val="80000"/>
                  </a:schemeClr>
                </a:solidFill>
              </a:rPr>
            </a:br>
            <a:r>
              <a:rPr lang="en-IN" dirty="0" smtClean="0">
                <a:solidFill>
                  <a:schemeClr val="accent4">
                    <a:lumMod val="20000"/>
                    <a:lumOff val="80000"/>
                  </a:schemeClr>
                </a:solidFill>
              </a:rPr>
              <a:t>In </a:t>
            </a:r>
            <a:r>
              <a:rPr lang="en-IN" dirty="0">
                <a:solidFill>
                  <a:schemeClr val="accent4">
                    <a:lumMod val="20000"/>
                    <a:lumOff val="80000"/>
                  </a:schemeClr>
                </a:solidFill>
              </a:rPr>
              <a:t>fact, the </a:t>
            </a:r>
            <a:r>
              <a:rPr lang="en-IN" dirty="0" err="1">
                <a:solidFill>
                  <a:schemeClr val="accent4">
                    <a:lumMod val="20000"/>
                    <a:lumOff val="80000"/>
                  </a:schemeClr>
                </a:solidFill>
              </a:rPr>
              <a:t>Cavelossium-Mobor</a:t>
            </a:r>
            <a:r>
              <a:rPr lang="en-IN" dirty="0">
                <a:solidFill>
                  <a:schemeClr val="accent4">
                    <a:lumMod val="20000"/>
                    <a:lumOff val="80000"/>
                  </a:schemeClr>
                </a:solidFill>
              </a:rPr>
              <a:t> is famous for water sports. The water sports at </a:t>
            </a:r>
            <a:r>
              <a:rPr lang="en-IN" dirty="0" err="1">
                <a:solidFill>
                  <a:schemeClr val="accent4">
                    <a:lumMod val="20000"/>
                    <a:lumOff val="80000"/>
                  </a:schemeClr>
                </a:solidFill>
              </a:rPr>
              <a:t>Mobor</a:t>
            </a:r>
            <a:r>
              <a:rPr lang="en-IN" dirty="0">
                <a:solidFill>
                  <a:schemeClr val="accent4">
                    <a:lumMod val="20000"/>
                    <a:lumOff val="80000"/>
                  </a:schemeClr>
                </a:solidFill>
              </a:rPr>
              <a:t> beach at Goa include speed boat rides, jet ski, water skiing, banana and bump rides, wind surfing, parasailing and many others. These water sports takes place behind the Betty Palace. </a:t>
            </a:r>
            <a:endParaRPr lang="en-IN" dirty="0" smtClean="0">
              <a:solidFill>
                <a:schemeClr val="accent4">
                  <a:lumMod val="20000"/>
                  <a:lumOff val="80000"/>
                </a:schemeClr>
              </a:solidFill>
            </a:endParaRPr>
          </a:p>
          <a:p>
            <a:endParaRPr lang="en-IN" dirty="0">
              <a:solidFill>
                <a:schemeClr val="accent4">
                  <a:lumMod val="20000"/>
                  <a:lumOff val="80000"/>
                </a:schemeClr>
              </a:solidFill>
            </a:endParaRPr>
          </a:p>
        </p:txBody>
      </p:sp>
      <p:pic>
        <p:nvPicPr>
          <p:cNvPr id="6148" name="Picture 4" descr="Listen">
            <a:hlinkClick r:id="rId3" tooltip="Listen"/>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2502" y="5521479"/>
            <a:ext cx="45719" cy="104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839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027516" y="163806"/>
            <a:ext cx="6759351" cy="646331"/>
          </a:xfrm>
          <a:prstGeom prst="rect">
            <a:avLst/>
          </a:prstGeom>
          <a:noFill/>
        </p:spPr>
        <p:txBody>
          <a:bodyPr wrap="none" rtlCol="0">
            <a:spAutoFit/>
          </a:bodyPr>
          <a:lstStyle/>
          <a:p>
            <a:r>
              <a:rPr lang="en-IN" sz="3600" dirty="0" smtClean="0">
                <a:ln w="0"/>
                <a:solidFill>
                  <a:schemeClr val="accent4">
                    <a:lumMod val="40000"/>
                    <a:lumOff val="60000"/>
                  </a:schemeClr>
                </a:solidFill>
                <a:effectLst>
                  <a:outerShdw blurRad="50800" dist="38100" dir="2700000" algn="tl" rotWithShape="0">
                    <a:prstClr val="black">
                      <a:alpha val="40000"/>
                    </a:prstClr>
                  </a:outerShdw>
                </a:effectLst>
              </a:rPr>
              <a:t>Inner Power – Go Live Your Dreams</a:t>
            </a:r>
            <a:endParaRPr lang="en-IN" sz="3600" dirty="0">
              <a:ln w="0"/>
              <a:solidFill>
                <a:schemeClr val="accent4">
                  <a:lumMod val="40000"/>
                  <a:lumOff val="60000"/>
                </a:schemeClr>
              </a:solidFill>
              <a:effectLst>
                <a:outerShdw blurRad="50800" dist="38100" dir="2700000" algn="tl" rotWithShape="0">
                  <a:prstClr val="black">
                    <a:alpha val="40000"/>
                  </a:prstClr>
                </a:outerShdw>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819" y="-140783"/>
            <a:ext cx="2069522" cy="1655617"/>
          </a:xfrm>
          <a:prstGeom prst="rect">
            <a:avLst/>
          </a:prstGeom>
          <a:effectLst/>
        </p:spPr>
      </p:pic>
      <p:sp>
        <p:nvSpPr>
          <p:cNvPr id="2" name="Rectangle 1"/>
          <p:cNvSpPr/>
          <p:nvPr/>
        </p:nvSpPr>
        <p:spPr>
          <a:xfrm>
            <a:off x="2221186" y="810137"/>
            <a:ext cx="1315938" cy="461665"/>
          </a:xfrm>
          <a:prstGeom prst="rect">
            <a:avLst/>
          </a:prstGeom>
        </p:spPr>
        <p:txBody>
          <a:bodyPr wrap="none">
            <a:spAutoFit/>
          </a:bodyPr>
          <a:lstStyle/>
          <a:p>
            <a:r>
              <a:rPr lang="en-IN" sz="2400" dirty="0" smtClean="0">
                <a:ln w="0"/>
                <a:solidFill>
                  <a:schemeClr val="accent4">
                    <a:lumMod val="40000"/>
                    <a:lumOff val="60000"/>
                  </a:schemeClr>
                </a:solidFill>
                <a:effectLst>
                  <a:outerShdw blurRad="50800" dist="38100" dir="2700000" algn="tl" rotWithShape="0">
                    <a:prstClr val="black">
                      <a:alpha val="40000"/>
                    </a:prstClr>
                  </a:outerShdw>
                </a:effectLst>
              </a:rPr>
              <a:t>Sponsors</a:t>
            </a:r>
            <a:endParaRPr lang="en-IN" sz="2400" dirty="0">
              <a:ln w="0"/>
              <a:solidFill>
                <a:schemeClr val="accent4">
                  <a:lumMod val="40000"/>
                  <a:lumOff val="60000"/>
                </a:schemeClr>
              </a:solidFill>
              <a:effectLst>
                <a:outerShdw blurRad="50800" dist="38100" dir="2700000" algn="tl" rotWithShape="0">
                  <a:prstClr val="black">
                    <a:alpha val="40000"/>
                  </a:prstClr>
                </a:outerShdw>
              </a:effectLst>
            </a:endParaRPr>
          </a:p>
        </p:txBody>
      </p:sp>
      <p:sp>
        <p:nvSpPr>
          <p:cNvPr id="3" name="TextBox 2"/>
          <p:cNvSpPr txBox="1"/>
          <p:nvPr/>
        </p:nvSpPr>
        <p:spPr>
          <a:xfrm>
            <a:off x="329784" y="1514834"/>
            <a:ext cx="11437495" cy="4247317"/>
          </a:xfrm>
          <a:prstGeom prst="rect">
            <a:avLst/>
          </a:prstGeom>
          <a:noFill/>
        </p:spPr>
        <p:txBody>
          <a:bodyPr wrap="square" rtlCol="0">
            <a:spAutoFit/>
          </a:bodyPr>
          <a:lstStyle/>
          <a:p>
            <a:r>
              <a:rPr lang="en-IN" b="1" dirty="0">
                <a:solidFill>
                  <a:schemeClr val="accent1">
                    <a:lumMod val="20000"/>
                    <a:lumOff val="80000"/>
                  </a:schemeClr>
                </a:solidFill>
              </a:rPr>
              <a:t>Sponsorship </a:t>
            </a:r>
            <a:r>
              <a:rPr lang="en-IN" b="1" dirty="0" smtClean="0">
                <a:solidFill>
                  <a:schemeClr val="accent1">
                    <a:lumMod val="20000"/>
                    <a:lumOff val="80000"/>
                  </a:schemeClr>
                </a:solidFill>
              </a:rPr>
              <a:t>Opportunities</a:t>
            </a:r>
          </a:p>
          <a:p>
            <a:endParaRPr lang="en-IN" dirty="0">
              <a:solidFill>
                <a:schemeClr val="accent1">
                  <a:lumMod val="20000"/>
                  <a:lumOff val="80000"/>
                </a:schemeClr>
              </a:solidFill>
            </a:endParaRPr>
          </a:p>
          <a:p>
            <a:r>
              <a:rPr lang="en-IN" dirty="0">
                <a:solidFill>
                  <a:schemeClr val="accent1">
                    <a:lumMod val="20000"/>
                    <a:lumOff val="80000"/>
                  </a:schemeClr>
                </a:solidFill>
              </a:rPr>
              <a:t>Make valuable connections within the </a:t>
            </a:r>
            <a:r>
              <a:rPr lang="en-IN" dirty="0" smtClean="0">
                <a:solidFill>
                  <a:schemeClr val="accent1">
                    <a:lumMod val="20000"/>
                    <a:lumOff val="80000"/>
                  </a:schemeClr>
                </a:solidFill>
              </a:rPr>
              <a:t>Inner Power </a:t>
            </a:r>
            <a:r>
              <a:rPr lang="en-IN" dirty="0">
                <a:solidFill>
                  <a:schemeClr val="accent1">
                    <a:lumMod val="20000"/>
                    <a:lumOff val="80000"/>
                  </a:schemeClr>
                </a:solidFill>
              </a:rPr>
              <a:t>community by becoming a Conference Sponsor and promoting your products and services to the </a:t>
            </a:r>
            <a:r>
              <a:rPr lang="en-IN" dirty="0" smtClean="0">
                <a:solidFill>
                  <a:schemeClr val="accent1">
                    <a:lumMod val="20000"/>
                    <a:lumOff val="80000"/>
                  </a:schemeClr>
                </a:solidFill>
              </a:rPr>
              <a:t>Passionate Group.</a:t>
            </a:r>
          </a:p>
          <a:p>
            <a:endParaRPr lang="en-IN" dirty="0" smtClean="0">
              <a:solidFill>
                <a:schemeClr val="accent1">
                  <a:lumMod val="20000"/>
                  <a:lumOff val="80000"/>
                </a:schemeClr>
              </a:solidFill>
            </a:endParaRPr>
          </a:p>
          <a:p>
            <a:r>
              <a:rPr lang="en-IN" u="sng" dirty="0" smtClean="0">
                <a:solidFill>
                  <a:schemeClr val="accent1">
                    <a:lumMod val="20000"/>
                    <a:lumOff val="80000"/>
                  </a:schemeClr>
                </a:solidFill>
              </a:rPr>
              <a:t>Download the Sponsorship Portfolio</a:t>
            </a:r>
          </a:p>
          <a:p>
            <a:r>
              <a:rPr lang="en-IN" u="sng" dirty="0" smtClean="0">
                <a:solidFill>
                  <a:schemeClr val="accent1">
                    <a:lumMod val="20000"/>
                    <a:lumOff val="80000"/>
                  </a:schemeClr>
                </a:solidFill>
              </a:rPr>
              <a:t>Download the sponsor’s pledge form</a:t>
            </a:r>
          </a:p>
          <a:p>
            <a:endParaRPr lang="en-IN" u="sng" dirty="0">
              <a:solidFill>
                <a:schemeClr val="accent1">
                  <a:lumMod val="20000"/>
                  <a:lumOff val="80000"/>
                </a:schemeClr>
              </a:solidFill>
            </a:endParaRPr>
          </a:p>
          <a:p>
            <a:r>
              <a:rPr lang="en-IN" dirty="0" smtClean="0">
                <a:solidFill>
                  <a:schemeClr val="accent1">
                    <a:lumMod val="20000"/>
                    <a:lumOff val="80000"/>
                  </a:schemeClr>
                </a:solidFill>
              </a:rPr>
              <a:t>The Inner Power along with Coach to Change – organizing a conference Go Live your Dream in Goa, </a:t>
            </a:r>
            <a:r>
              <a:rPr lang="en-IN" dirty="0" err="1" smtClean="0">
                <a:solidFill>
                  <a:schemeClr val="accent1">
                    <a:lumMod val="20000"/>
                    <a:lumOff val="80000"/>
                  </a:schemeClr>
                </a:solidFill>
              </a:rPr>
              <a:t>sep</a:t>
            </a:r>
            <a:r>
              <a:rPr lang="en-IN" dirty="0" smtClean="0">
                <a:solidFill>
                  <a:schemeClr val="accent1">
                    <a:lumMod val="20000"/>
                    <a:lumOff val="80000"/>
                  </a:schemeClr>
                </a:solidFill>
              </a:rPr>
              <a:t> 27</a:t>
            </a:r>
            <a:r>
              <a:rPr lang="en-IN" baseline="30000" dirty="0" smtClean="0">
                <a:solidFill>
                  <a:schemeClr val="accent1">
                    <a:lumMod val="20000"/>
                    <a:lumOff val="80000"/>
                  </a:schemeClr>
                </a:solidFill>
              </a:rPr>
              <a:t>th</a:t>
            </a:r>
            <a:r>
              <a:rPr lang="en-IN" dirty="0">
                <a:solidFill>
                  <a:schemeClr val="accent1">
                    <a:lumMod val="20000"/>
                    <a:lumOff val="80000"/>
                  </a:schemeClr>
                </a:solidFill>
              </a:rPr>
              <a:t> </a:t>
            </a:r>
            <a:r>
              <a:rPr lang="en-IN" dirty="0" smtClean="0">
                <a:solidFill>
                  <a:schemeClr val="accent1">
                    <a:lumMod val="20000"/>
                    <a:lumOff val="80000"/>
                  </a:schemeClr>
                </a:solidFill>
              </a:rPr>
              <a:t>– 28</a:t>
            </a:r>
            <a:r>
              <a:rPr lang="en-IN" baseline="30000" dirty="0" smtClean="0">
                <a:solidFill>
                  <a:schemeClr val="accent1">
                    <a:lumMod val="20000"/>
                    <a:lumOff val="80000"/>
                  </a:schemeClr>
                </a:solidFill>
              </a:rPr>
              <a:t>th</a:t>
            </a:r>
            <a:r>
              <a:rPr lang="en-IN" dirty="0" smtClean="0">
                <a:solidFill>
                  <a:schemeClr val="accent1">
                    <a:lumMod val="20000"/>
                    <a:lumOff val="80000"/>
                  </a:schemeClr>
                </a:solidFill>
              </a:rPr>
              <a:t>.  This is a great </a:t>
            </a:r>
            <a:r>
              <a:rPr lang="en-IN" dirty="0" err="1" smtClean="0">
                <a:solidFill>
                  <a:schemeClr val="accent1">
                    <a:lumMod val="20000"/>
                    <a:lumOff val="80000"/>
                  </a:schemeClr>
                </a:solidFill>
              </a:rPr>
              <a:t>oppituinity</a:t>
            </a:r>
            <a:r>
              <a:rPr lang="en-IN" dirty="0" smtClean="0">
                <a:solidFill>
                  <a:schemeClr val="accent1">
                    <a:lumMod val="20000"/>
                    <a:lumOff val="80000"/>
                  </a:schemeClr>
                </a:solidFill>
              </a:rPr>
              <a:t> to get your product and your brand reached out to around 300 passionate minds. </a:t>
            </a:r>
            <a:r>
              <a:rPr lang="en-IN" dirty="0">
                <a:solidFill>
                  <a:schemeClr val="accent1">
                    <a:lumMod val="20000"/>
                    <a:lumOff val="80000"/>
                  </a:schemeClr>
                </a:solidFill>
              </a:rPr>
              <a:t> As the largest conference of its kind, this </a:t>
            </a:r>
            <a:r>
              <a:rPr lang="en-IN" dirty="0" smtClean="0">
                <a:solidFill>
                  <a:schemeClr val="accent1">
                    <a:lumMod val="20000"/>
                    <a:lumOff val="80000"/>
                  </a:schemeClr>
                </a:solidFill>
              </a:rPr>
              <a:t>event </a:t>
            </a:r>
            <a:r>
              <a:rPr lang="en-IN" dirty="0">
                <a:solidFill>
                  <a:schemeClr val="accent1">
                    <a:lumMod val="20000"/>
                    <a:lumOff val="80000"/>
                  </a:schemeClr>
                </a:solidFill>
              </a:rPr>
              <a:t>offers a unique opportunity to gain high-value visibility with numerous </a:t>
            </a:r>
            <a:r>
              <a:rPr lang="en-IN" dirty="0" smtClean="0">
                <a:solidFill>
                  <a:schemeClr val="accent1">
                    <a:lumMod val="20000"/>
                    <a:lumOff val="80000"/>
                  </a:schemeClr>
                </a:solidFill>
              </a:rPr>
              <a:t>chances </a:t>
            </a:r>
            <a:r>
              <a:rPr lang="en-IN" dirty="0">
                <a:solidFill>
                  <a:schemeClr val="accent1">
                    <a:lumMod val="20000"/>
                    <a:lumOff val="80000"/>
                  </a:schemeClr>
                </a:solidFill>
              </a:rPr>
              <a:t>to connect </a:t>
            </a:r>
            <a:r>
              <a:rPr lang="en-IN" dirty="0" smtClean="0">
                <a:solidFill>
                  <a:schemeClr val="accent1">
                    <a:lumMod val="20000"/>
                    <a:lumOff val="80000"/>
                  </a:schemeClr>
                </a:solidFill>
              </a:rPr>
              <a:t>with Managers, entrepreneurs, </a:t>
            </a:r>
            <a:r>
              <a:rPr lang="en-IN" dirty="0">
                <a:solidFill>
                  <a:schemeClr val="accent1">
                    <a:lumMod val="20000"/>
                    <a:lumOff val="80000"/>
                  </a:schemeClr>
                </a:solidFill>
              </a:rPr>
              <a:t>and Academics while networking with influential </a:t>
            </a:r>
            <a:r>
              <a:rPr lang="en-IN" dirty="0" smtClean="0">
                <a:solidFill>
                  <a:schemeClr val="accent1">
                    <a:lumMod val="20000"/>
                    <a:lumOff val="80000"/>
                  </a:schemeClr>
                </a:solidFill>
              </a:rPr>
              <a:t>thought-leaders </a:t>
            </a:r>
            <a:r>
              <a:rPr lang="en-IN" dirty="0">
                <a:solidFill>
                  <a:schemeClr val="accent1">
                    <a:lumMod val="20000"/>
                    <a:lumOff val="80000"/>
                  </a:schemeClr>
                </a:solidFill>
              </a:rPr>
              <a:t>in the industry</a:t>
            </a:r>
            <a:r>
              <a:rPr lang="en-IN" dirty="0" smtClean="0">
                <a:solidFill>
                  <a:schemeClr val="accent1">
                    <a:lumMod val="20000"/>
                    <a:lumOff val="80000"/>
                  </a:schemeClr>
                </a:solidFill>
              </a:rPr>
              <a:t>.</a:t>
            </a:r>
          </a:p>
          <a:p>
            <a:endParaRPr lang="en-IN" dirty="0">
              <a:solidFill>
                <a:schemeClr val="accent1">
                  <a:lumMod val="20000"/>
                  <a:lumOff val="80000"/>
                </a:schemeClr>
              </a:solidFill>
            </a:endParaRPr>
          </a:p>
          <a:p>
            <a:r>
              <a:rPr lang="en-IN" dirty="0">
                <a:solidFill>
                  <a:schemeClr val="accent1">
                    <a:lumMod val="20000"/>
                    <a:lumOff val="80000"/>
                  </a:schemeClr>
                </a:solidFill>
              </a:rPr>
              <a:t>Please contact </a:t>
            </a:r>
            <a:r>
              <a:rPr lang="en-IN" dirty="0" smtClean="0">
                <a:solidFill>
                  <a:schemeClr val="accent1">
                    <a:lumMod val="20000"/>
                    <a:lumOff val="80000"/>
                  </a:schemeClr>
                </a:solidFill>
              </a:rPr>
              <a:t>Raphael Joseph today </a:t>
            </a:r>
            <a:r>
              <a:rPr lang="en-IN" dirty="0">
                <a:solidFill>
                  <a:schemeClr val="accent1">
                    <a:lumMod val="20000"/>
                    <a:lumOff val="80000"/>
                  </a:schemeClr>
                </a:solidFill>
              </a:rPr>
              <a:t>to inquire about sponsorship opportunities and select a package that best suits your needs. </a:t>
            </a:r>
            <a:r>
              <a:rPr lang="en-IN" u="sng" dirty="0" smtClean="0">
                <a:solidFill>
                  <a:schemeClr val="accent1">
                    <a:lumMod val="20000"/>
                    <a:lumOff val="80000"/>
                  </a:schemeClr>
                </a:solidFill>
              </a:rPr>
              <a:t>Sponsors@innerpowerclub.com</a:t>
            </a:r>
            <a:endParaRPr lang="en-IN" dirty="0">
              <a:solidFill>
                <a:schemeClr val="accent1">
                  <a:lumMod val="20000"/>
                  <a:lumOff val="80000"/>
                </a:schemeClr>
              </a:solidFill>
            </a:endParaRPr>
          </a:p>
        </p:txBody>
      </p:sp>
    </p:spTree>
    <p:extLst>
      <p:ext uri="{BB962C8B-B14F-4D97-AF65-F5344CB8AC3E}">
        <p14:creationId xmlns:p14="http://schemas.microsoft.com/office/powerpoint/2010/main" val="2632557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027516" y="163806"/>
            <a:ext cx="6759351" cy="646331"/>
          </a:xfrm>
          <a:prstGeom prst="rect">
            <a:avLst/>
          </a:prstGeom>
          <a:noFill/>
        </p:spPr>
        <p:txBody>
          <a:bodyPr wrap="none" rtlCol="0">
            <a:spAutoFit/>
          </a:bodyPr>
          <a:lstStyle/>
          <a:p>
            <a:r>
              <a:rPr lang="en-IN" sz="3600" dirty="0" smtClean="0">
                <a:ln w="0"/>
                <a:solidFill>
                  <a:schemeClr val="accent4">
                    <a:lumMod val="40000"/>
                    <a:lumOff val="60000"/>
                  </a:schemeClr>
                </a:solidFill>
                <a:effectLst>
                  <a:outerShdw blurRad="50800" dist="38100" dir="2700000" algn="tl" rotWithShape="0">
                    <a:prstClr val="black">
                      <a:alpha val="40000"/>
                    </a:prstClr>
                  </a:outerShdw>
                </a:effectLst>
              </a:rPr>
              <a:t>Inner Power – Go Live Your Dreams</a:t>
            </a:r>
            <a:endParaRPr lang="en-IN" sz="3600" dirty="0">
              <a:ln w="0"/>
              <a:solidFill>
                <a:schemeClr val="accent4">
                  <a:lumMod val="40000"/>
                  <a:lumOff val="60000"/>
                </a:schemeClr>
              </a:solidFill>
              <a:effectLst>
                <a:outerShdw blurRad="50800" dist="38100" dir="2700000" algn="tl" rotWithShape="0">
                  <a:prstClr val="black">
                    <a:alpha val="40000"/>
                  </a:prstClr>
                </a:outerShdw>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819" y="-140783"/>
            <a:ext cx="2069522" cy="1655617"/>
          </a:xfrm>
          <a:prstGeom prst="rect">
            <a:avLst/>
          </a:prstGeom>
          <a:effectLst/>
        </p:spPr>
      </p:pic>
      <p:sp>
        <p:nvSpPr>
          <p:cNvPr id="2" name="Rectangle 1"/>
          <p:cNvSpPr/>
          <p:nvPr/>
        </p:nvSpPr>
        <p:spPr>
          <a:xfrm>
            <a:off x="826942" y="1740865"/>
            <a:ext cx="4884414" cy="4154984"/>
          </a:xfrm>
          <a:prstGeom prst="rect">
            <a:avLst/>
          </a:prstGeom>
        </p:spPr>
        <p:txBody>
          <a:bodyPr wrap="none">
            <a:spAutoFit/>
          </a:bodyPr>
          <a:lstStyle/>
          <a:p>
            <a:r>
              <a:rPr lang="en-IN" sz="2400" dirty="0" smtClean="0">
                <a:ln w="0"/>
                <a:solidFill>
                  <a:schemeClr val="accent4">
                    <a:lumMod val="40000"/>
                    <a:lumOff val="60000"/>
                  </a:schemeClr>
                </a:solidFill>
                <a:effectLst>
                  <a:outerShdw blurRad="50800" dist="38100" dir="2700000" algn="tl" rotWithShape="0">
                    <a:prstClr val="black">
                      <a:alpha val="40000"/>
                    </a:prstClr>
                  </a:outerShdw>
                </a:effectLst>
              </a:rPr>
              <a:t>Travel plan</a:t>
            </a:r>
          </a:p>
          <a:p>
            <a:r>
              <a:rPr lang="en-IN" sz="2400" dirty="0" smtClean="0">
                <a:ln w="0"/>
                <a:solidFill>
                  <a:schemeClr val="accent4">
                    <a:lumMod val="40000"/>
                    <a:lumOff val="60000"/>
                  </a:schemeClr>
                </a:solidFill>
                <a:effectLst>
                  <a:outerShdw blurRad="50800" dist="38100" dir="2700000" algn="tl" rotWithShape="0">
                    <a:prstClr val="black">
                      <a:alpha val="40000"/>
                    </a:prstClr>
                  </a:outerShdw>
                </a:effectLst>
              </a:rPr>
              <a:t>Basic city: </a:t>
            </a:r>
          </a:p>
          <a:p>
            <a:r>
              <a:rPr lang="en-IN" sz="2400" dirty="0" smtClean="0">
                <a:ln w="0"/>
                <a:solidFill>
                  <a:schemeClr val="accent4">
                    <a:lumMod val="40000"/>
                    <a:lumOff val="60000"/>
                  </a:schemeClr>
                </a:solidFill>
                <a:effectLst>
                  <a:outerShdw blurRad="50800" dist="38100" dir="2700000" algn="tl" rotWithShape="0">
                    <a:prstClr val="black">
                      <a:alpha val="40000"/>
                    </a:prstClr>
                  </a:outerShdw>
                </a:effectLst>
              </a:rPr>
              <a:t>Connectivity:   Air / Bus / Train</a:t>
            </a:r>
            <a:endParaRPr lang="en-IN" sz="2400" dirty="0">
              <a:ln w="0"/>
              <a:solidFill>
                <a:schemeClr val="accent4">
                  <a:lumMod val="40000"/>
                  <a:lumOff val="60000"/>
                </a:schemeClr>
              </a:solidFill>
              <a:effectLst>
                <a:outerShdw blurRad="50800" dist="38100" dir="2700000" algn="tl" rotWithShape="0">
                  <a:prstClr val="black">
                    <a:alpha val="40000"/>
                  </a:prstClr>
                </a:outerShdw>
              </a:effectLst>
            </a:endParaRPr>
          </a:p>
          <a:p>
            <a:r>
              <a:rPr lang="en-IN" sz="2400" dirty="0" smtClean="0">
                <a:ln w="0"/>
                <a:solidFill>
                  <a:schemeClr val="accent4">
                    <a:lumMod val="40000"/>
                    <a:lumOff val="60000"/>
                  </a:schemeClr>
                </a:solidFill>
                <a:effectLst>
                  <a:outerShdw blurRad="50800" dist="38100" dir="2700000" algn="tl" rotWithShape="0">
                    <a:prstClr val="black">
                      <a:alpha val="40000"/>
                    </a:prstClr>
                  </a:outerShdw>
                </a:effectLst>
              </a:rPr>
              <a:t>Pune</a:t>
            </a:r>
          </a:p>
          <a:p>
            <a:r>
              <a:rPr lang="en-IN" sz="2400" dirty="0" smtClean="0">
                <a:ln w="0"/>
                <a:solidFill>
                  <a:schemeClr val="accent4">
                    <a:lumMod val="40000"/>
                    <a:lumOff val="60000"/>
                  </a:schemeClr>
                </a:solidFill>
                <a:effectLst>
                  <a:outerShdw blurRad="50800" dist="38100" dir="2700000" algn="tl" rotWithShape="0">
                    <a:prstClr val="black">
                      <a:alpha val="40000"/>
                    </a:prstClr>
                  </a:outerShdw>
                </a:effectLst>
              </a:rPr>
              <a:t>Mumbai</a:t>
            </a:r>
          </a:p>
          <a:p>
            <a:r>
              <a:rPr lang="en-IN" sz="2400" dirty="0" smtClean="0">
                <a:ln w="0"/>
                <a:solidFill>
                  <a:schemeClr val="accent4">
                    <a:lumMod val="40000"/>
                    <a:lumOff val="60000"/>
                  </a:schemeClr>
                </a:solidFill>
                <a:effectLst>
                  <a:outerShdw blurRad="50800" dist="38100" dir="2700000" algn="tl" rotWithShape="0">
                    <a:prstClr val="black">
                      <a:alpha val="40000"/>
                    </a:prstClr>
                  </a:outerShdw>
                </a:effectLst>
              </a:rPr>
              <a:t>Bangalore</a:t>
            </a:r>
          </a:p>
          <a:p>
            <a:r>
              <a:rPr lang="en-IN" sz="2400" dirty="0" smtClean="0">
                <a:ln w="0"/>
                <a:solidFill>
                  <a:schemeClr val="accent4">
                    <a:lumMod val="40000"/>
                    <a:lumOff val="60000"/>
                  </a:schemeClr>
                </a:solidFill>
                <a:effectLst>
                  <a:outerShdw blurRad="50800" dist="38100" dir="2700000" algn="tl" rotWithShape="0">
                    <a:prstClr val="black">
                      <a:alpha val="40000"/>
                    </a:prstClr>
                  </a:outerShdw>
                </a:effectLst>
              </a:rPr>
              <a:t>Mangalore</a:t>
            </a:r>
          </a:p>
          <a:p>
            <a:r>
              <a:rPr lang="en-IN" sz="2400" dirty="0" smtClean="0">
                <a:ln w="0"/>
                <a:solidFill>
                  <a:schemeClr val="accent4">
                    <a:lumMod val="40000"/>
                    <a:lumOff val="60000"/>
                  </a:schemeClr>
                </a:solidFill>
                <a:effectLst>
                  <a:outerShdw blurRad="50800" dist="38100" dir="2700000" algn="tl" rotWithShape="0">
                    <a:prstClr val="black">
                      <a:alpha val="40000"/>
                    </a:prstClr>
                  </a:outerShdw>
                </a:effectLst>
              </a:rPr>
              <a:t>Chennai</a:t>
            </a:r>
          </a:p>
          <a:p>
            <a:r>
              <a:rPr lang="en-IN" sz="2400" dirty="0" smtClean="0">
                <a:ln w="0"/>
                <a:solidFill>
                  <a:schemeClr val="accent4">
                    <a:lumMod val="40000"/>
                    <a:lumOff val="60000"/>
                  </a:schemeClr>
                </a:solidFill>
                <a:effectLst>
                  <a:outerShdw blurRad="50800" dist="38100" dir="2700000" algn="tl" rotWithShape="0">
                    <a:prstClr val="black">
                      <a:alpha val="40000"/>
                    </a:prstClr>
                  </a:outerShdw>
                </a:effectLst>
              </a:rPr>
              <a:t>Delhi</a:t>
            </a:r>
          </a:p>
          <a:p>
            <a:r>
              <a:rPr lang="en-IN" sz="2400" dirty="0" smtClean="0">
                <a:ln w="0"/>
                <a:solidFill>
                  <a:schemeClr val="accent4">
                    <a:lumMod val="40000"/>
                    <a:lumOff val="60000"/>
                  </a:schemeClr>
                </a:solidFill>
                <a:effectLst>
                  <a:outerShdw blurRad="50800" dist="38100" dir="2700000" algn="tl" rotWithShape="0">
                    <a:prstClr val="black">
                      <a:alpha val="40000"/>
                    </a:prstClr>
                  </a:outerShdw>
                </a:effectLst>
              </a:rPr>
              <a:t>Hyderabad</a:t>
            </a:r>
          </a:p>
          <a:p>
            <a:r>
              <a:rPr lang="en-IN" sz="2400" dirty="0" smtClean="0">
                <a:ln w="0"/>
                <a:solidFill>
                  <a:schemeClr val="accent4">
                    <a:lumMod val="40000"/>
                    <a:lumOff val="60000"/>
                  </a:schemeClr>
                </a:solidFill>
                <a:effectLst>
                  <a:outerShdw blurRad="50800" dist="38100" dir="2700000" algn="tl" rotWithShape="0">
                    <a:prstClr val="black">
                      <a:alpha val="40000"/>
                    </a:prstClr>
                  </a:outerShdw>
                </a:effectLst>
              </a:rPr>
              <a:t>Any others </a:t>
            </a:r>
            <a:r>
              <a:rPr lang="en-IN" sz="2400" dirty="0" err="1" smtClean="0">
                <a:ln w="0"/>
                <a:solidFill>
                  <a:schemeClr val="accent4">
                    <a:lumMod val="40000"/>
                    <a:lumOff val="60000"/>
                  </a:schemeClr>
                </a:solidFill>
                <a:effectLst>
                  <a:outerShdw blurRad="50800" dist="38100" dir="2700000" algn="tl" rotWithShape="0">
                    <a:prstClr val="black">
                      <a:alpha val="40000"/>
                    </a:prstClr>
                  </a:outerShdw>
                </a:effectLst>
              </a:rPr>
              <a:t>pls</a:t>
            </a:r>
            <a:r>
              <a:rPr lang="en-IN" sz="2400" dirty="0" smtClean="0">
                <a:ln w="0"/>
                <a:solidFill>
                  <a:schemeClr val="accent4">
                    <a:lumMod val="40000"/>
                    <a:lumOff val="60000"/>
                  </a:schemeClr>
                </a:solidFill>
                <a:effectLst>
                  <a:outerShdw blurRad="50800" dist="38100" dir="2700000" algn="tl" rotWithShape="0">
                    <a:prstClr val="black">
                      <a:alpha val="40000"/>
                    </a:prstClr>
                  </a:outerShdw>
                </a:effectLst>
              </a:rPr>
              <a:t> send your enquiry mail</a:t>
            </a:r>
            <a:endParaRPr lang="en-IN" sz="2400" dirty="0">
              <a:ln w="0"/>
              <a:solidFill>
                <a:schemeClr val="accent4">
                  <a:lumMod val="40000"/>
                  <a:lumOff val="60000"/>
                </a:schemeClr>
              </a:solidFill>
              <a:effectLst>
                <a:outerShdw blurRad="50800" dist="38100" dir="2700000" algn="tl" rotWithShape="0">
                  <a:prstClr val="black">
                    <a:alpha val="40000"/>
                  </a:prstClr>
                </a:outerShdw>
              </a:effectLst>
            </a:endParaRPr>
          </a:p>
        </p:txBody>
      </p:sp>
      <p:sp>
        <p:nvSpPr>
          <p:cNvPr id="6" name="Rectangle 5"/>
          <p:cNvSpPr/>
          <p:nvPr/>
        </p:nvSpPr>
        <p:spPr>
          <a:xfrm>
            <a:off x="2221186" y="810137"/>
            <a:ext cx="2723887" cy="461665"/>
          </a:xfrm>
          <a:prstGeom prst="rect">
            <a:avLst/>
          </a:prstGeom>
        </p:spPr>
        <p:txBody>
          <a:bodyPr wrap="none">
            <a:spAutoFit/>
          </a:bodyPr>
          <a:lstStyle/>
          <a:p>
            <a:r>
              <a:rPr lang="en-IN" sz="2400" dirty="0" smtClean="0">
                <a:ln w="0"/>
                <a:solidFill>
                  <a:schemeClr val="accent4">
                    <a:lumMod val="40000"/>
                    <a:lumOff val="60000"/>
                  </a:schemeClr>
                </a:solidFill>
                <a:effectLst>
                  <a:outerShdw blurRad="50800" dist="38100" dir="2700000" algn="tl" rotWithShape="0">
                    <a:prstClr val="black">
                      <a:alpha val="40000"/>
                    </a:prstClr>
                  </a:outerShdw>
                </a:effectLst>
              </a:rPr>
              <a:t>Destination / Means</a:t>
            </a:r>
            <a:endParaRPr lang="en-IN" sz="2400" dirty="0">
              <a:ln w="0"/>
              <a:solidFill>
                <a:schemeClr val="accent4">
                  <a:lumMod val="40000"/>
                  <a:lumOff val="60000"/>
                </a:schemeClr>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444318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7084</TotalTime>
  <Words>882</Words>
  <Application>Microsoft Office PowerPoint</Application>
  <PresentationFormat>Widescreen</PresentationFormat>
  <Paragraphs>188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RaphaelJ</dc:creator>
  <cp:lastModifiedBy>RaphaelJ</cp:lastModifiedBy>
  <cp:revision>51</cp:revision>
  <dcterms:created xsi:type="dcterms:W3CDTF">2014-06-01T16:47:24Z</dcterms:created>
  <dcterms:modified xsi:type="dcterms:W3CDTF">2014-06-15T15:19:07Z</dcterms:modified>
</cp:coreProperties>
</file>