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43A0-BCD4-4812-B15A-C58787003A92}" type="datetimeFigureOut">
              <a:rPr lang="en-IN" smtClean="0"/>
              <a:t>17-07-2014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814A-80D8-4E46-A0B2-AD0BFFE82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50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43A0-BCD4-4812-B15A-C58787003A92}" type="datetimeFigureOut">
              <a:rPr lang="en-IN" smtClean="0"/>
              <a:t>17-07-2014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814A-80D8-4E46-A0B2-AD0BFFE82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95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43A0-BCD4-4812-B15A-C58787003A92}" type="datetimeFigureOut">
              <a:rPr lang="en-IN" smtClean="0"/>
              <a:t>17-07-2014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814A-80D8-4E46-A0B2-AD0BFFE82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20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43A0-BCD4-4812-B15A-C58787003A92}" type="datetimeFigureOut">
              <a:rPr lang="en-IN" smtClean="0"/>
              <a:t>17-07-2014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814A-80D8-4E46-A0B2-AD0BFFE82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25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43A0-BCD4-4812-B15A-C58787003A92}" type="datetimeFigureOut">
              <a:rPr lang="en-IN" smtClean="0"/>
              <a:t>17-07-2014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814A-80D8-4E46-A0B2-AD0BFFE82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13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43A0-BCD4-4812-B15A-C58787003A92}" type="datetimeFigureOut">
              <a:rPr lang="en-IN" smtClean="0"/>
              <a:t>17-07-2014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814A-80D8-4E46-A0B2-AD0BFFE82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43A0-BCD4-4812-B15A-C58787003A92}" type="datetimeFigureOut">
              <a:rPr lang="en-IN" smtClean="0"/>
              <a:t>17-07-2014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814A-80D8-4E46-A0B2-AD0BFFE82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91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43A0-BCD4-4812-B15A-C58787003A92}" type="datetimeFigureOut">
              <a:rPr lang="en-IN" smtClean="0"/>
              <a:t>17-07-2014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814A-80D8-4E46-A0B2-AD0BFFE82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91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43A0-BCD4-4812-B15A-C58787003A92}" type="datetimeFigureOut">
              <a:rPr lang="en-IN" smtClean="0"/>
              <a:t>17-07-2014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814A-80D8-4E46-A0B2-AD0BFFE82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64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43A0-BCD4-4812-B15A-C58787003A92}" type="datetimeFigureOut">
              <a:rPr lang="en-IN" smtClean="0"/>
              <a:t>17-07-2014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814A-80D8-4E46-A0B2-AD0BFFE82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83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43A0-BCD4-4812-B15A-C58787003A92}" type="datetimeFigureOut">
              <a:rPr lang="en-IN" smtClean="0"/>
              <a:t>17-07-2014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814A-80D8-4E46-A0B2-AD0BFFE82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343A0-BCD4-4812-B15A-C58787003A92}" type="datetimeFigureOut">
              <a:rPr lang="en-IN" smtClean="0"/>
              <a:t>17-07-2014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9814A-80D8-4E46-A0B2-AD0BFFE82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50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0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56879" y="2073499"/>
            <a:ext cx="2678806" cy="16871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9156879" y="3977425"/>
            <a:ext cx="2678806" cy="16871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541690" y="875763"/>
            <a:ext cx="1751527" cy="309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350135" y="871469"/>
            <a:ext cx="1751527" cy="309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580845" y="871469"/>
            <a:ext cx="1751527" cy="309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772400" y="871469"/>
            <a:ext cx="1751527" cy="309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084158" y="871470"/>
            <a:ext cx="1751527" cy="309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401655" y="2316900"/>
            <a:ext cx="21892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Inner Power</a:t>
            </a:r>
          </a:p>
          <a:p>
            <a:pPr algn="ctr"/>
            <a:r>
              <a:rPr lang="en-IN" dirty="0" smtClean="0"/>
              <a:t>Leadership Solutions:</a:t>
            </a:r>
          </a:p>
          <a:p>
            <a:pPr algn="ctr"/>
            <a:r>
              <a:rPr lang="en-IN" dirty="0" smtClean="0"/>
              <a:t> IN changing time</a:t>
            </a:r>
          </a:p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9804810" y="4330401"/>
            <a:ext cx="1382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Book Now</a:t>
            </a:r>
          </a:p>
          <a:p>
            <a:pPr algn="ctr"/>
            <a:r>
              <a:rPr lang="en-IN" dirty="0" smtClean="0"/>
              <a:t>Sponsorship 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5412230" y="2092161"/>
            <a:ext cx="3235933" cy="3336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06000"/>
              </a:lnSpc>
            </a:pPr>
            <a:r>
              <a:rPr lang="en-GB" sz="140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GB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 are: </a:t>
            </a:r>
            <a:r>
              <a:rPr lang="en-GB" sz="140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Inner Power Mentors </a:t>
            </a:r>
            <a:endParaRPr lang="en-GB" sz="1400" b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sz="1400" smtClean="0">
                <a:solidFill>
                  <a:schemeClr val="bg1"/>
                </a:solidFill>
              </a:rPr>
              <a:t>We are a training, coaching and mentoring company with a belief to tap into the power that lies within us to achieve our peak potential. And we are associated with world class mentors, coaches and leaders.</a:t>
            </a:r>
            <a:endParaRPr lang="en-IN" sz="1400" smtClean="0">
              <a:solidFill>
                <a:schemeClr val="bg1"/>
              </a:solidFill>
            </a:endParaRPr>
          </a:p>
          <a:p>
            <a:r>
              <a:rPr lang="en-GB" sz="1400" smtClean="0">
                <a:solidFill>
                  <a:schemeClr val="bg1"/>
                </a:solidFill>
              </a:rPr>
              <a:t> </a:t>
            </a:r>
            <a:endParaRPr lang="en-IN" sz="1400" smtClean="0">
              <a:solidFill>
                <a:schemeClr val="bg1"/>
              </a:solidFill>
            </a:endParaRPr>
          </a:p>
          <a:p>
            <a:r>
              <a:rPr lang="en-GB" sz="1400" smtClean="0">
                <a:solidFill>
                  <a:schemeClr val="bg1"/>
                </a:solidFill>
              </a:rPr>
              <a:t>We believe in the importance of leadership in today’s constantly evolving business landscape to overcome our internal limitations and blocks to accelerate success</a:t>
            </a:r>
            <a:endParaRPr lang="en-IN" sz="1400" smtClean="0">
              <a:solidFill>
                <a:schemeClr val="bg1"/>
              </a:solidFill>
            </a:endParaRPr>
          </a:p>
          <a:p>
            <a:r>
              <a:rPr lang="en-GB" sz="1400" smtClean="0">
                <a:solidFill>
                  <a:schemeClr val="bg1"/>
                </a:solidFill>
              </a:rPr>
              <a:t> </a:t>
            </a:r>
            <a:endParaRPr lang="en-IN" sz="1400" smtClean="0">
              <a:solidFill>
                <a:schemeClr val="bg1"/>
              </a:solidFill>
            </a:endParaRPr>
          </a:p>
          <a:p>
            <a:endParaRPr lang="en-IN" sz="1400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134" y="2208183"/>
            <a:ext cx="3817319" cy="288088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353655" y="6261541"/>
            <a:ext cx="5716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CCFFFF"/>
                </a:solidFill>
              </a:rPr>
              <a:t>Overcoming limited beliefs and strengthen inner belief</a:t>
            </a:r>
            <a:endParaRPr lang="en-IN" dirty="0">
              <a:solidFill>
                <a:srgbClr val="CC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60270" y="5295225"/>
            <a:ext cx="160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CCFFFF"/>
                </a:solidFill>
              </a:rPr>
              <a:t>Self Leadership</a:t>
            </a:r>
            <a:endParaRPr lang="en-IN" dirty="0" smtClean="0">
              <a:solidFill>
                <a:srgbClr val="CC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20524" y="5575108"/>
            <a:ext cx="2749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CCFFFF"/>
                </a:solidFill>
              </a:rPr>
              <a:t>Inspiring Peak Performance</a:t>
            </a:r>
            <a:endParaRPr lang="en-IN" dirty="0" smtClean="0">
              <a:solidFill>
                <a:srgbClr val="CC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92491" y="5265927"/>
            <a:ext cx="3781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CCFFFF"/>
                </a:solidFill>
              </a:rPr>
              <a:t>Empowering Vision, Passion and Goals</a:t>
            </a:r>
            <a:endParaRPr lang="en-IN" dirty="0" smtClean="0">
              <a:solidFill>
                <a:srgbClr val="CC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52771" y="5884289"/>
            <a:ext cx="2439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CCFFFF"/>
                </a:solidFill>
              </a:rPr>
              <a:t>Emotional management</a:t>
            </a:r>
            <a:endParaRPr lang="en-IN" dirty="0" smtClean="0">
              <a:solidFill>
                <a:srgbClr val="CC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68347" y="5987369"/>
            <a:ext cx="2203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CCFFFF"/>
                </a:solidFill>
              </a:rPr>
              <a:t>Adaptation to change</a:t>
            </a:r>
            <a:endParaRPr lang="en-IN" dirty="0" smtClean="0">
              <a:solidFill>
                <a:srgbClr val="CCFF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8014" y="6261541"/>
            <a:ext cx="3975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CCFFFF"/>
                </a:solidFill>
              </a:rPr>
              <a:t>Developing positive attitude towards life</a:t>
            </a:r>
            <a:endParaRPr lang="en-IN" dirty="0" smtClean="0">
              <a:solidFill>
                <a:srgbClr val="CC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2250" y="5778383"/>
            <a:ext cx="163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CCFFFF"/>
                </a:solidFill>
              </a:rPr>
              <a:t>Holistic Growth</a:t>
            </a:r>
            <a:endParaRPr lang="en-IN" dirty="0" smtClean="0">
              <a:solidFill>
                <a:srgbClr val="CC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62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16" y="0"/>
            <a:ext cx="12203516" cy="68702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56879" y="2073499"/>
            <a:ext cx="2678806" cy="16871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9156879" y="3977425"/>
            <a:ext cx="2678806" cy="16871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541690" y="875763"/>
            <a:ext cx="1751527" cy="309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350135" y="871469"/>
            <a:ext cx="1751527" cy="309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580845" y="871469"/>
            <a:ext cx="1751527" cy="309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772400" y="871469"/>
            <a:ext cx="1751527" cy="309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084158" y="871470"/>
            <a:ext cx="1751527" cy="309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401655" y="2316900"/>
            <a:ext cx="21892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Inner Power</a:t>
            </a:r>
          </a:p>
          <a:p>
            <a:pPr algn="ctr"/>
            <a:r>
              <a:rPr lang="en-IN" dirty="0" smtClean="0"/>
              <a:t>Leadership Solutions:</a:t>
            </a:r>
          </a:p>
          <a:p>
            <a:pPr algn="ctr"/>
            <a:r>
              <a:rPr lang="en-IN" dirty="0" smtClean="0"/>
              <a:t> IN changing time</a:t>
            </a:r>
          </a:p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9804810" y="4330401"/>
            <a:ext cx="1382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Book Now</a:t>
            </a:r>
          </a:p>
          <a:p>
            <a:pPr algn="ctr"/>
            <a:r>
              <a:rPr lang="en-IN" dirty="0" smtClean="0"/>
              <a:t>Sponsorship 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33928" y="2238833"/>
            <a:ext cx="7687893" cy="1828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06000"/>
              </a:lnSpc>
            </a:pPr>
            <a:r>
              <a:rPr lang="en-GB" sz="1400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GB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 are: </a:t>
            </a:r>
            <a:r>
              <a:rPr lang="en-GB" sz="1400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Inner Power Mentors </a:t>
            </a:r>
            <a:endParaRPr lang="en-GB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sz="1400" dirty="0" smtClean="0">
                <a:solidFill>
                  <a:schemeClr val="bg1"/>
                </a:solidFill>
              </a:rPr>
              <a:t>We are a training, coaching and mentoring company with a belief to tap into the power that lies within us to achieve our peak potential. And we are associated with world class mentors, coaches and leaders.</a:t>
            </a:r>
            <a:endParaRPr lang="en-IN" sz="1400" dirty="0" smtClean="0">
              <a:solidFill>
                <a:schemeClr val="bg1"/>
              </a:solidFill>
            </a:endParaRPr>
          </a:p>
          <a:p>
            <a:r>
              <a:rPr lang="en-GB" sz="1400" dirty="0" smtClean="0">
                <a:solidFill>
                  <a:schemeClr val="bg1"/>
                </a:solidFill>
              </a:rPr>
              <a:t> </a:t>
            </a:r>
            <a:endParaRPr lang="en-IN" sz="1400" dirty="0" smtClean="0">
              <a:solidFill>
                <a:schemeClr val="bg1"/>
              </a:solidFill>
            </a:endParaRPr>
          </a:p>
          <a:p>
            <a:r>
              <a:rPr lang="en-GB" sz="1400" dirty="0" smtClean="0">
                <a:solidFill>
                  <a:schemeClr val="bg1"/>
                </a:solidFill>
              </a:rPr>
              <a:t>We believe in the importance of leadership in today’s constantly evolving business landscape to overcome our internal limitations and blocks to accelerate success</a:t>
            </a:r>
            <a:endParaRPr lang="en-IN" sz="1400" dirty="0" smtClean="0">
              <a:solidFill>
                <a:schemeClr val="bg1"/>
              </a:solidFill>
            </a:endParaRPr>
          </a:p>
          <a:p>
            <a:r>
              <a:rPr lang="en-GB" sz="1400" dirty="0" smtClean="0">
                <a:solidFill>
                  <a:schemeClr val="bg1"/>
                </a:solidFill>
              </a:rPr>
              <a:t> </a:t>
            </a:r>
            <a:endParaRPr lang="en-IN" sz="1400" dirty="0" smtClean="0">
              <a:solidFill>
                <a:schemeClr val="bg1"/>
              </a:solidFill>
            </a:endParaRPr>
          </a:p>
          <a:p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91298" y="5670265"/>
            <a:ext cx="5716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CCFFFF"/>
                </a:solidFill>
              </a:rPr>
              <a:t>Overcoming limited beliefs and strengthen inner belief</a:t>
            </a:r>
            <a:endParaRPr lang="en-IN" dirty="0">
              <a:solidFill>
                <a:srgbClr val="CC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41632" y="4002693"/>
            <a:ext cx="160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CCFFFF"/>
                </a:solidFill>
              </a:rPr>
              <a:t>Self Leadership</a:t>
            </a:r>
            <a:endParaRPr lang="en-IN" dirty="0" smtClean="0">
              <a:solidFill>
                <a:srgbClr val="CC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08775" y="3886961"/>
            <a:ext cx="2749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CCFFFF"/>
                </a:solidFill>
              </a:rPr>
              <a:t>Inspiring Peak Performance</a:t>
            </a:r>
            <a:endParaRPr lang="en-IN" dirty="0" smtClean="0">
              <a:solidFill>
                <a:srgbClr val="CC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47393" y="4436398"/>
            <a:ext cx="3781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CCFFFF"/>
                </a:solidFill>
              </a:rPr>
              <a:t>Empowering Vision, Passion and Goals</a:t>
            </a:r>
            <a:endParaRPr lang="en-IN" dirty="0" smtClean="0">
              <a:solidFill>
                <a:srgbClr val="CC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36" y="4730598"/>
            <a:ext cx="2439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CCFFFF"/>
                </a:solidFill>
              </a:rPr>
              <a:t>Emotional management</a:t>
            </a:r>
            <a:endParaRPr lang="en-IN" dirty="0" smtClean="0">
              <a:solidFill>
                <a:srgbClr val="CC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34422" y="5121644"/>
            <a:ext cx="2203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CCFFFF"/>
                </a:solidFill>
              </a:rPr>
              <a:t>Adaptation to change</a:t>
            </a:r>
            <a:endParaRPr lang="en-IN" dirty="0" smtClean="0">
              <a:solidFill>
                <a:srgbClr val="CCFF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59735" y="4996627"/>
            <a:ext cx="3975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CCFFFF"/>
                </a:solidFill>
              </a:rPr>
              <a:t>Developing positive attitude towards life</a:t>
            </a:r>
            <a:endParaRPr lang="en-IN" dirty="0" smtClean="0">
              <a:solidFill>
                <a:srgbClr val="CC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2250" y="5778383"/>
            <a:ext cx="163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CCFFFF"/>
                </a:solidFill>
              </a:rPr>
              <a:t>Holistic Growth</a:t>
            </a:r>
            <a:endParaRPr lang="en-IN" dirty="0" smtClean="0">
              <a:solidFill>
                <a:srgbClr val="CC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94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84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RaphaelJ</dc:creator>
  <cp:lastModifiedBy>RaphaelJ</cp:lastModifiedBy>
  <cp:revision>4</cp:revision>
  <dcterms:created xsi:type="dcterms:W3CDTF">2014-07-17T10:32:56Z</dcterms:created>
  <dcterms:modified xsi:type="dcterms:W3CDTF">2014-07-17T10:57:17Z</dcterms:modified>
</cp:coreProperties>
</file>